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5" r:id="rId3"/>
    <p:sldId id="266" r:id="rId4"/>
    <p:sldId id="269" r:id="rId5"/>
    <p:sldId id="270" r:id="rId6"/>
    <p:sldId id="280" r:id="rId7"/>
    <p:sldId id="27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88538" autoAdjust="0"/>
  </p:normalViewPr>
  <p:slideViewPr>
    <p:cSldViewPr snapToGrid="0" snapToObjects="1">
      <p:cViewPr>
        <p:scale>
          <a:sx n="140" d="100"/>
          <a:sy n="140" d="100"/>
        </p:scale>
        <p:origin x="9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geschätzte ARE in KW 50:</a:t>
            </a:r>
          </a:p>
          <a:p>
            <a:r>
              <a:rPr lang="de-DE" b="0" dirty="0"/>
              <a:t>0-5 Jahre:	393.000 ARE (8.300/100.000), davon </a:t>
            </a:r>
            <a:r>
              <a:rPr lang="de-DE" b="0" baseline="0" dirty="0"/>
              <a:t>19% mit Arztbesuch = ca. 75.000 mit Arztbesuch wegen ARE</a:t>
            </a:r>
            <a:endParaRPr lang="de-DE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6-10 Jahre:	159.000</a:t>
            </a:r>
            <a:r>
              <a:rPr lang="de-DE" b="0" baseline="0" dirty="0"/>
              <a:t> ARE (4.300/</a:t>
            </a:r>
            <a:r>
              <a:rPr lang="de-DE" b="0" dirty="0"/>
              <a:t>100.000</a:t>
            </a:r>
            <a:r>
              <a:rPr lang="de-DE" b="0" baseline="0" dirty="0"/>
              <a:t>), davon   9% mit Arztbesuch = ca. 14.000 </a:t>
            </a:r>
            <a:r>
              <a:rPr lang="de-DE" b="0" dirty="0"/>
              <a:t>mit</a:t>
            </a:r>
            <a:r>
              <a:rPr lang="de-DE" b="0" baseline="0" dirty="0"/>
              <a:t> Arztbesuch wegen ARE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11-14 Jahre:   	</a:t>
            </a:r>
            <a:r>
              <a:rPr lang="de-DE" b="0" baseline="0" dirty="0"/>
              <a:t>104.</a:t>
            </a:r>
            <a:r>
              <a:rPr lang="de-DE" b="0" dirty="0"/>
              <a:t>000 ARE (3.500/100.000),</a:t>
            </a:r>
            <a:r>
              <a:rPr lang="de-DE" b="0" baseline="0" dirty="0"/>
              <a:t> </a:t>
            </a:r>
            <a:r>
              <a:rPr lang="de-DE" b="0" dirty="0"/>
              <a:t>davon 29% mit Arztbesuch </a:t>
            </a:r>
            <a:r>
              <a:rPr lang="de-DE" b="0" baseline="0" dirty="0"/>
              <a:t>= ca. 30.000 </a:t>
            </a:r>
            <a:r>
              <a:rPr lang="de-DE" b="0" dirty="0"/>
              <a:t>mit</a:t>
            </a:r>
            <a:r>
              <a:rPr lang="de-DE" b="0" baseline="0" dirty="0"/>
              <a:t> Arztbesuch wegen ARE</a:t>
            </a:r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51)	% KW 51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 35.297 	3.730		2,3%		5,7%</a:t>
            </a:r>
          </a:p>
          <a:p>
            <a:r>
              <a:rPr lang="de-DE" dirty="0"/>
              <a:t>6-10:   	  41.816 	4.223		2,6%		4,4%</a:t>
            </a:r>
          </a:p>
          <a:p>
            <a:r>
              <a:rPr lang="de-DE" dirty="0"/>
              <a:t>11-14:    44.734	3.998		2,4%		3,6%</a:t>
            </a:r>
          </a:p>
          <a:p>
            <a:r>
              <a:rPr lang="de-DE" dirty="0"/>
              <a:t>15-20: 	113.755	10.187		6,2%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 neue Ausbrüche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letzten 4 Wochen rund 63 Ausbrüche pro Woche (KW 51 ausgenommen)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50/51: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NW, Düren, 44 Fälle: 36 (0-10), 8 (15+)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 Fälle haben angegeben, dass sie in einer Kita betreut werden oder tätig sind --&gt; vermutlich gehören fast alle Fälle zum Kita-Ausbruchsgeschehen und es wurden keine/sehr wenige Fälle aus dem privaten Haushalt dazugezählt.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TH, Ilm-Kreis, 26 Fälle: 8 (0-5), 1 (11-14), 17 (15+)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TH, Ilm-Kreis, 20 Fälle: 7 (0-5), 13 (15+)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 neue 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letzten 4 Wochen rund 86 Ausbrüche pro Woche (KW 51 ausgenommen)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50/51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BW, Bodenkreissee, 13 Fälle: 5 (11-14), 6 (15-20), 1 (21+)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NW, Minden-Lübbecke, 10 Fälle: 8 (11-14), 1 (15-20), 1 (21+)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21.12.2020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21.12.2020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21.12.2020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21.12.2020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21.12.2020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21.12.2020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21.12.2020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21.12.2020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21.12.2020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21.12.2020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21.12.2020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15.12.2020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CB0A50A-35A8-452E-8793-FA605EAE2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71" y="472273"/>
            <a:ext cx="6008496" cy="42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21.12.2020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21.12.2020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BAF902-D01E-4A31-843E-06E78E8A1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6" y="1165347"/>
            <a:ext cx="4456168" cy="311137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B7D7BC-A47B-4822-A366-E25C14F16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975" y="1165347"/>
            <a:ext cx="4502924" cy="31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614 Ausbrüche in Kindergärten/Horte (&gt;= 2 Fälle) angelegt</a:t>
            </a:r>
          </a:p>
          <a:p>
            <a:pPr lvl="1"/>
            <a:r>
              <a:rPr lang="de-DE" sz="1200" dirty="0"/>
              <a:t>445 (72%) Ausbrüche inkl. mit Fällen &lt; 15 Jahren, 40% (1.101/2.738) der Fälle sind 0 - 5 Jahre alt</a:t>
            </a:r>
          </a:p>
          <a:p>
            <a:pPr lvl="1"/>
            <a:r>
              <a:rPr lang="de-DE" sz="1200" dirty="0"/>
              <a:t>169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21.12.2020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21.12.2020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F746D80-A1F4-41A3-A085-1D7DE60BD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768"/>
            <a:ext cx="9144000" cy="29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978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Ausbrüche in Schulen angelegt (&gt;= 2 Fälle, 0-5 Jahre ausgeschlossen) </a:t>
            </a:r>
          </a:p>
          <a:p>
            <a:pPr lvl="1"/>
            <a:r>
              <a:rPr lang="de-DE" sz="1200" dirty="0"/>
              <a:t>901 (92%) Ausbrüche inkl. mit Fällen &lt; 21 Jahren, 19% (6-10J.), 27% (11-14J.), 31% (15-20J.), 23% (21+)</a:t>
            </a:r>
          </a:p>
          <a:p>
            <a:pPr lvl="1"/>
            <a:r>
              <a:rPr lang="de-DE" sz="1200" dirty="0"/>
              <a:t>77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21.12.2020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21.12.2020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69D543-5D70-4E17-B34E-EFE46537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9954"/>
            <a:ext cx="9144000" cy="32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Bildschirmpräsentation (16:9)</PresentationFormat>
  <Paragraphs>79</Paragraphs>
  <Slides>7</Slides>
  <Notes>4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396</cp:revision>
  <dcterms:created xsi:type="dcterms:W3CDTF">2015-11-02T12:29:13Z</dcterms:created>
  <dcterms:modified xsi:type="dcterms:W3CDTF">2020-12-21T09:15:40Z</dcterms:modified>
</cp:coreProperties>
</file>