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3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5" autoAdjust="0"/>
    <p:restoredTop sz="92639" autoAdjust="0"/>
  </p:normalViewPr>
  <p:slideViewPr>
    <p:cSldViewPr snapToGrid="0" snapToObjects="1">
      <p:cViewPr varScale="1">
        <p:scale>
          <a:sx n="114" d="100"/>
          <a:sy n="114" d="100"/>
        </p:scale>
        <p:origin x="13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2-19T14:27:08.223" idx="2">
    <p:pos x="10" y="10"/>
    <p:text>Auf erster Folie Datumsangaben geändert und auf Folgefolien nur Fußnote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21.12.2020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18972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21.12.2020;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1.510.652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16.643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1.816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26.275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31,6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1.115.400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21.12.2020: </a:t>
            </a:r>
            <a:r>
              <a:rPr lang="sv-SE" sz="1400" b="1" dirty="0">
                <a:solidFill>
                  <a:srgbClr val="FF0000"/>
                </a:solidFill>
              </a:rPr>
              <a:t>1,05 (95%- Prädiktionsintervall:  0,91 – 1,23)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070C0"/>
                </a:solidFill>
              </a:rPr>
              <a:t>20.12.2020: 	</a:t>
            </a:r>
            <a:r>
              <a:rPr lang="sv-SE" sz="1400" b="1" dirty="0">
                <a:solidFill>
                  <a:srgbClr val="0070C0"/>
                </a:solidFill>
              </a:rPr>
              <a:t>1,09 (95%-Prädiktionsintervall: 0,92 – 1,27</a:t>
            </a:r>
            <a:r>
              <a:rPr lang="de-DE" sz="1400" b="1" dirty="0">
                <a:solidFill>
                  <a:srgbClr val="0070C0"/>
                </a:solidFill>
              </a:rPr>
              <a:t>)</a:t>
            </a:r>
            <a:endParaRPr lang="de-DE" sz="14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21.12.2020: 0,98 (95%-Prädiktionsintervall: 0,90-1,06)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070C0"/>
                </a:solidFill>
              </a:rPr>
              <a:t>20.12.2020: </a:t>
            </a:r>
            <a:r>
              <a:rPr lang="sv-SE" sz="1400" b="1" dirty="0">
                <a:solidFill>
                  <a:srgbClr val="0070C0"/>
                </a:solidFill>
              </a:rPr>
              <a:t>1,04 (95%- Prädiktionsintervall: 0,96- 1,13)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21.12.2020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6361"/>
              </p:ext>
            </p:extLst>
          </p:nvPr>
        </p:nvGraphicFramePr>
        <p:xfrm>
          <a:off x="222538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20.12.2020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5.022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2.639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21.12.2020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21.12.2020 0:00 Uhr)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6DB3B5-D8CD-48C5-96B0-802C605D2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804"/>
            <a:ext cx="9144000" cy="51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21.12.2020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04079"/>
              </p:ext>
            </p:extLst>
          </p:nvPr>
        </p:nvGraphicFramePr>
        <p:xfrm>
          <a:off x="236765" y="484709"/>
          <a:ext cx="678452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163.912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500-1000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0CA8045F-8A10-4D57-A97B-C2BCF1BD9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5" y="2256833"/>
            <a:ext cx="6241409" cy="43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Bildschirmpräsentation (4:3)</PresentationFormat>
  <Paragraphs>68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COVID-19:   Lage National, 21.12.2020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Schönfeld, Viktoria</cp:lastModifiedBy>
  <cp:revision>2992</cp:revision>
  <cp:lastPrinted>2020-08-31T05:46:37Z</cp:lastPrinted>
  <dcterms:created xsi:type="dcterms:W3CDTF">2015-11-02T12:29:13Z</dcterms:created>
  <dcterms:modified xsi:type="dcterms:W3CDTF">2020-12-21T08:32:54Z</dcterms:modified>
</cp:coreProperties>
</file>