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67" r:id="rId3"/>
    <p:sldId id="271" r:id="rId4"/>
    <p:sldId id="268" r:id="rId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4"/>
    <p:restoredTop sz="95897"/>
  </p:normalViewPr>
  <p:slideViewPr>
    <p:cSldViewPr>
      <p:cViewPr varScale="1">
        <p:scale>
          <a:sx n="185" d="100"/>
          <a:sy n="185" d="100"/>
        </p:scale>
        <p:origin x="184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0ACFC22-7315-6E4A-9DD0-8B60304EFF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06E945-DF11-414C-8D57-3F997ED7FC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94B40-0C3D-E548-8769-7CC058641289}" type="datetimeFigureOut">
              <a:rPr lang="de-DE" smtClean="0"/>
              <a:t>23.12.20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0CB859-2496-EA4D-9C07-6A8D135C7E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5FF3C-20C8-EC46-B7BB-178B88B246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086B0-999C-954A-8E53-3D92BD1A85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90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4179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Bild 6" descr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287" y="244998"/>
            <a:ext cx="1530912" cy="446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0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66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131590"/>
            <a:ext cx="3882920" cy="35283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470434" y="244998"/>
            <a:ext cx="6713853" cy="71429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9A00C56-E723-EA46-8565-2DEA191A9FF5}"/>
              </a:ext>
            </a:extLst>
          </p:cNvPr>
          <p:cNvSpPr txBox="1"/>
          <p:nvPr userDrawn="1"/>
        </p:nvSpPr>
        <p:spPr>
          <a:xfrm>
            <a:off x="624305" y="4814763"/>
            <a:ext cx="187968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25F4A548-862C-1444-96A8-F7D25E6F328F}" type="datetime2">
              <a:rPr kumimoji="0" lang="de-DE" sz="1200" b="0" i="0" u="none" strike="noStrike" cap="none" spc="0" normalizeH="0" baseline="0" smtClean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Mittwoch, 23. Dezember 2020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7CE95013-BCDC-974C-B881-9CFA6FE6A4E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>
            <a:lvl1pPr>
              <a:defRPr kumimoji="0" sz="1200" b="0" i="0" u="none" strike="noStrike" cap="none" spc="0" normalizeH="0" baseline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 lang="de-DE" smtClean="0"/>
              <a:pPr/>
              <a:t>‹#›</a:t>
            </a:fld>
            <a:endParaRPr kumimoji="0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Bild 6" descr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287" y="244998"/>
            <a:ext cx="1530912" cy="446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81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67544" y="244998"/>
            <a:ext cx="6699128" cy="71429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676B07A-59AA-E843-A115-B6E013D58AA3}"/>
              </a:ext>
            </a:extLst>
          </p:cNvPr>
          <p:cNvSpPr txBox="1"/>
          <p:nvPr userDrawn="1"/>
        </p:nvSpPr>
        <p:spPr>
          <a:xfrm>
            <a:off x="624305" y="4814763"/>
            <a:ext cx="187968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25F4A548-862C-1444-96A8-F7D25E6F328F}" type="datetime2">
              <a:rPr kumimoji="0" lang="de-DE" sz="1200" b="0" i="0" u="none" strike="noStrike" cap="none" spc="0" normalizeH="0" baseline="0" smtClean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Mittwoch, 23. Dezember 2020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463F8F41-7D38-8646-8744-3144926F1B6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>
            <a:lvl1pPr>
              <a:defRPr kumimoji="0" sz="1200" b="0" i="0" u="none" strike="noStrike" cap="none" spc="0" normalizeH="0" baseline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 lang="de-DE" smtClean="0"/>
              <a:pPr/>
              <a:t>‹#›</a:t>
            </a:fld>
            <a:endParaRPr kumimoji="0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Bild 6" descr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287" y="244998"/>
            <a:ext cx="1530912" cy="446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102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08" name="Bildplatzhalt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 marL="0" indent="1828800">
              <a:buClrTx/>
              <a:buSzTx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FF5163AC-B952-E441-A412-3B9AF49119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>
            <a:lvl1pPr>
              <a:defRPr kumimoji="0" sz="1200" b="0" i="0" u="none" strike="noStrike" cap="none" spc="0" normalizeH="0" baseline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 lang="de-DE" smtClean="0"/>
              <a:pPr/>
              <a:t>‹#›</a:t>
            </a:fld>
            <a:endParaRPr kumimoji="0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BF5A04C-80DC-8042-A8EC-CF26C390021C}"/>
              </a:ext>
            </a:extLst>
          </p:cNvPr>
          <p:cNvSpPr txBox="1"/>
          <p:nvPr userDrawn="1"/>
        </p:nvSpPr>
        <p:spPr>
          <a:xfrm>
            <a:off x="624305" y="4814763"/>
            <a:ext cx="187968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25F4A548-862C-1444-96A8-F7D25E6F328F}" type="datetime2">
              <a:rPr kumimoji="0" lang="de-DE" sz="1200" b="0" i="0" u="none" strike="noStrike" cap="none" spc="0" normalizeH="0" baseline="0" smtClean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Mittwoch, 23. Dezember 2020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ClrTx/>
              <a:buSz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ClrTx/>
              <a:buSz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ClrTx/>
              <a:buSz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ClrTx/>
              <a:buSzTx/>
              <a:buNone/>
              <a:defRPr>
                <a:solidFill>
                  <a:srgbClr val="888888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F72622A-5AEF-2643-878E-AC397E2E356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>
            <a:lvl1pPr>
              <a:defRPr kumimoji="0" sz="1200" b="0" i="0" u="none" strike="noStrike" cap="none" spc="0" normalizeH="0" baseline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 lang="de-DE" smtClean="0"/>
              <a:pPr/>
              <a:t>‹#›</a:t>
            </a:fld>
            <a:endParaRPr kumimoji="0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Bild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287" y="244998"/>
            <a:ext cx="1530912" cy="446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3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059582"/>
            <a:ext cx="7983647" cy="3611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485159" y="244998"/>
            <a:ext cx="6699128" cy="71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01056A-76C5-9247-A230-7052D699FDA2}"/>
              </a:ext>
            </a:extLst>
          </p:cNvPr>
          <p:cNvSpPr txBox="1"/>
          <p:nvPr userDrawn="1"/>
        </p:nvSpPr>
        <p:spPr>
          <a:xfrm>
            <a:off x="624305" y="4814763"/>
            <a:ext cx="187968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25F4A548-862C-1444-96A8-F7D25E6F328F}" type="datetime2">
              <a:rPr kumimoji="0" lang="de-DE" sz="1200" b="0" i="0" u="none" strike="noStrike" cap="none" spc="0" normalizeH="0" baseline="0" smtClean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Mittwoch, 23. Dezember 2020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9461BE-E86E-F144-A5E6-07070D98937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>
            <a:lvl1pPr>
              <a:defRPr kumimoji="0" sz="1200" b="0" i="0" u="none" strike="noStrike" cap="none" spc="0" normalizeH="0" baseline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 lang="de-DE" smtClean="0"/>
              <a:pPr/>
              <a:t>‹#›</a:t>
            </a:fld>
            <a:endParaRPr kumimoji="0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transition spd="med"/>
  <p:hf hdr="0" ftr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74700" marR="0" indent="-3175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00150" marR="0" indent="-28575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698171" marR="0" indent="-326571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09800" marR="0" indent="-3810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146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718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290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862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CFC9E-6E89-A447-9E7A-5065367E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 2: Datenintegration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539763-0E24-FF48-A620-81E63D2B48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de-DE" smtClean="0"/>
              <a:pPr/>
              <a:t>1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5557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79574A2-65E2-8948-975A-9C6DC37A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Integrierte Datenquellen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57B469-E60F-5C45-9783-20D2D88EA762}"/>
              </a:ext>
            </a:extLst>
          </p:cNvPr>
          <p:cNvSpPr txBox="1"/>
          <p:nvPr/>
        </p:nvSpPr>
        <p:spPr>
          <a:xfrm>
            <a:off x="611560" y="1059582"/>
            <a:ext cx="292323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Daten in verschiedenen Formaten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0664DA-CEF5-BD48-972E-857FD07A074F}"/>
              </a:ext>
            </a:extLst>
          </p:cNvPr>
          <p:cNvSpPr/>
          <p:nvPr/>
        </p:nvSpPr>
        <p:spPr>
          <a:xfrm>
            <a:off x="219660" y="1868804"/>
            <a:ext cx="778826" cy="792686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000" tIns="36000" rIns="36000" bIns="360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RKI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Webseite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415233-E7A1-D149-A3BE-D8710AAD7416}"/>
              </a:ext>
            </a:extLst>
          </p:cNvPr>
          <p:cNvSpPr/>
          <p:nvPr/>
        </p:nvSpPr>
        <p:spPr>
          <a:xfrm>
            <a:off x="1129409" y="1524728"/>
            <a:ext cx="864096" cy="792686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000" tIns="36000" rIns="36000" bIns="360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ECDC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5B5B8C-2319-9B4C-9ED3-8653BECD5B8C}"/>
              </a:ext>
            </a:extLst>
          </p:cNvPr>
          <p:cNvSpPr/>
          <p:nvPr/>
        </p:nvSpPr>
        <p:spPr>
          <a:xfrm>
            <a:off x="2151088" y="1564222"/>
            <a:ext cx="864096" cy="792686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000" tIns="36000" rIns="36000" bIns="360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DIVI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ADE7C9-7F66-684D-AA56-2796425BBEF8}"/>
              </a:ext>
            </a:extLst>
          </p:cNvPr>
          <p:cNvSpPr/>
          <p:nvPr/>
        </p:nvSpPr>
        <p:spPr>
          <a:xfrm>
            <a:off x="3125696" y="1960565"/>
            <a:ext cx="864096" cy="792686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000" tIns="36000" rIns="36000" bIns="360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Dashboard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D714F1-FA25-6B44-B706-D084AE13CE80}"/>
              </a:ext>
            </a:extLst>
          </p:cNvPr>
          <p:cNvSpPr txBox="1"/>
          <p:nvPr/>
        </p:nvSpPr>
        <p:spPr>
          <a:xfrm>
            <a:off x="656207" y="2878353"/>
            <a:ext cx="235897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Automatisiertes Processing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4D5E93A1-4297-184B-8BC2-A9B16DE40C4A}"/>
              </a:ext>
            </a:extLst>
          </p:cNvPr>
          <p:cNvCxnSpPr>
            <a:stCxn id="6" idx="4"/>
            <a:endCxn id="10" idx="0"/>
          </p:cNvCxnSpPr>
          <p:nvPr/>
        </p:nvCxnSpPr>
        <p:spPr>
          <a:xfrm>
            <a:off x="609073" y="2661490"/>
            <a:ext cx="1226623" cy="21686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FCDB1EDB-BAB4-8640-AD33-72BAA5316703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1561457" y="2317414"/>
            <a:ext cx="274239" cy="56093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11F75D9-F81C-A64F-89F5-04C054477F67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1835696" y="2240822"/>
            <a:ext cx="441936" cy="63753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9F6A64F9-52BC-A744-8049-B4E8F5D8CBF6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 flipH="1">
            <a:off x="1835696" y="2637165"/>
            <a:ext cx="1416544" cy="24118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Zylinder 21">
            <a:extLst>
              <a:ext uri="{FF2B5EF4-FFF2-40B4-BE49-F238E27FC236}">
                <a16:creationId xmlns:a16="http://schemas.microsoft.com/office/drawing/2014/main" id="{43F56BD6-B87B-0C4C-87D2-CDEAE6478227}"/>
              </a:ext>
            </a:extLst>
          </p:cNvPr>
          <p:cNvSpPr/>
          <p:nvPr/>
        </p:nvSpPr>
        <p:spPr>
          <a:xfrm>
            <a:off x="1515377" y="3826237"/>
            <a:ext cx="595990" cy="587213"/>
          </a:xfrm>
          <a:prstGeom prst="ca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DB</a:t>
            </a:r>
          </a:p>
        </p:txBody>
      </p:sp>
      <p:sp>
        <p:nvSpPr>
          <p:cNvPr id="23" name="Pfeil nach unten 22">
            <a:extLst>
              <a:ext uri="{FF2B5EF4-FFF2-40B4-BE49-F238E27FC236}">
                <a16:creationId xmlns:a16="http://schemas.microsoft.com/office/drawing/2014/main" id="{9171CA7D-AF69-FB4A-A628-7D7ED893F031}"/>
              </a:ext>
            </a:extLst>
          </p:cNvPr>
          <p:cNvSpPr/>
          <p:nvPr/>
        </p:nvSpPr>
        <p:spPr>
          <a:xfrm>
            <a:off x="1727683" y="3241684"/>
            <a:ext cx="216024" cy="50464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Pfeil nach unten 23">
            <a:extLst>
              <a:ext uri="{FF2B5EF4-FFF2-40B4-BE49-F238E27FC236}">
                <a16:creationId xmlns:a16="http://schemas.microsoft.com/office/drawing/2014/main" id="{7153C786-F41A-C74A-8EFD-906C9978136F}"/>
              </a:ext>
            </a:extLst>
          </p:cNvPr>
          <p:cNvSpPr/>
          <p:nvPr/>
        </p:nvSpPr>
        <p:spPr>
          <a:xfrm rot="16200000">
            <a:off x="3178089" y="3929358"/>
            <a:ext cx="216024" cy="50464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426B028-CE26-1140-B0BD-C33B0EA1F060}"/>
              </a:ext>
            </a:extLst>
          </p:cNvPr>
          <p:cNvSpPr txBox="1"/>
          <p:nvPr/>
        </p:nvSpPr>
        <p:spPr>
          <a:xfrm>
            <a:off x="3930318" y="3829153"/>
            <a:ext cx="128336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Stündliche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dirty="0"/>
              <a:t>Aktualisierung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Wolke 33">
            <a:extLst>
              <a:ext uri="{FF2B5EF4-FFF2-40B4-BE49-F238E27FC236}">
                <a16:creationId xmlns:a16="http://schemas.microsoft.com/office/drawing/2014/main" id="{60463E52-0411-A240-A469-F5FCC562739A}"/>
              </a:ext>
            </a:extLst>
          </p:cNvPr>
          <p:cNvSpPr/>
          <p:nvPr/>
        </p:nvSpPr>
        <p:spPr>
          <a:xfrm>
            <a:off x="5652120" y="3705409"/>
            <a:ext cx="2052922" cy="1158476"/>
          </a:xfrm>
          <a:prstGeom prst="cloud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GITHUB</a:t>
            </a:r>
          </a:p>
        </p:txBody>
      </p:sp>
      <p:sp>
        <p:nvSpPr>
          <p:cNvPr id="36" name="Pfeil nach unten 35">
            <a:extLst>
              <a:ext uri="{FF2B5EF4-FFF2-40B4-BE49-F238E27FC236}">
                <a16:creationId xmlns:a16="http://schemas.microsoft.com/office/drawing/2014/main" id="{9747B21F-30C6-044C-9B6D-07F56323B06C}"/>
              </a:ext>
            </a:extLst>
          </p:cNvPr>
          <p:cNvSpPr/>
          <p:nvPr/>
        </p:nvSpPr>
        <p:spPr>
          <a:xfrm rot="10800000">
            <a:off x="5957470" y="3043143"/>
            <a:ext cx="216024" cy="50464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16701A4-F992-F346-A077-1E2A536941FF}"/>
              </a:ext>
            </a:extLst>
          </p:cNvPr>
          <p:cNvSpPr txBox="1"/>
          <p:nvPr/>
        </p:nvSpPr>
        <p:spPr>
          <a:xfrm>
            <a:off x="5652120" y="2571750"/>
            <a:ext cx="355210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Daten in einfach </a:t>
            </a:r>
            <a:r>
              <a:rPr lang="de-DE" sz="1600" dirty="0"/>
              <a:t>zugänglichen und s</a:t>
            </a: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tandardisierten</a:t>
            </a:r>
            <a:r>
              <a:rPr lang="de-DE" sz="1600" dirty="0"/>
              <a:t> </a:t>
            </a: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Formaten</a:t>
            </a:r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B0F7147-488F-DB45-9DDC-077180378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58" y="915140"/>
            <a:ext cx="3552107" cy="1577842"/>
          </a:xfrm>
          <a:prstGeom prst="rect">
            <a:avLst/>
          </a:prstGeom>
        </p:spPr>
      </p:pic>
      <p:sp>
        <p:nvSpPr>
          <p:cNvPr id="26" name="Foliennummernplatzhalter 2">
            <a:extLst>
              <a:ext uri="{FF2B5EF4-FFF2-40B4-BE49-F238E27FC236}">
                <a16:creationId xmlns:a16="http://schemas.microsoft.com/office/drawing/2014/main" id="{B135C37C-C16B-6647-AB38-ECF552F1C5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de-DE" smtClean="0"/>
              <a:pPr/>
              <a:t>2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9758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A2A5F-6B08-2348-9E62-7151B876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Bereitgestellte Zeitreihen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BE8CBE-BA7F-B84C-801E-3A37E9B8BA4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de-DE" smtClean="0"/>
              <a:pPr/>
              <a:t>3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60544F8-644B-CD47-BD53-BB53837DD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12" y="858920"/>
            <a:ext cx="6540123" cy="40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877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59399DF-A445-5646-9BDC-FD844696CE6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E7367A7-394A-564C-81FF-9B3BBCE6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Integrierte Analysen (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progress</a:t>
            </a:r>
            <a:r>
              <a:rPr lang="de-DE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E066E8-8D8F-E64C-9B9A-BBCC20B77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23011"/>
            <a:ext cx="7283152" cy="368738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3986AF4-2B6D-5F4C-AC88-D8AAD10E7C13}"/>
              </a:ext>
            </a:extLst>
          </p:cNvPr>
          <p:cNvSpPr txBox="1"/>
          <p:nvPr/>
        </p:nvSpPr>
        <p:spPr>
          <a:xfrm>
            <a:off x="7751132" y="823011"/>
            <a:ext cx="1285363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Alle Datenquellen auf einen Blick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14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/>
              <a:t>Bereits auf den HU Servern verfügbar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5814324D-0128-E64B-B685-104B40FFF1F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7931996" y="4799311"/>
            <a:ext cx="522085" cy="303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de-DE" smtClean="0"/>
              <a:pPr/>
              <a:t>4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3507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Krisenstabssitzung_16122020" id="{9930B39E-A0C5-F84F-AD3D-977FBBA801A1}" vid="{50083BF2-9750-FD4B-BFCE-311485B46432}"/>
    </a:ext>
  </a:extLst>
</a:theme>
</file>

<file path=ppt/theme/theme2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3</TotalTime>
  <Words>52</Words>
  <Application>Microsoft Macintosh PowerPoint</Application>
  <PresentationFormat>On-screen Show (16:9)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Calibri</vt:lpstr>
      <vt:lpstr>Office-Design</vt:lpstr>
      <vt:lpstr>Thema 2: Datenintegration</vt:lpstr>
      <vt:lpstr>Integrierte Datenquellen</vt:lpstr>
      <vt:lpstr>Bereitgestellte Zeitreihen</vt:lpstr>
      <vt:lpstr>Integrierte Analysen (work in progress)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1: Modellierungs-Ergebnisse</dc:title>
  <dc:creator>Susi Gottwald</dc:creator>
  <cp:lastModifiedBy>Dirk Brockmann</cp:lastModifiedBy>
  <cp:revision>8</cp:revision>
  <cp:lastPrinted>2020-12-23T09:49:04Z</cp:lastPrinted>
  <dcterms:created xsi:type="dcterms:W3CDTF">2020-12-16T08:11:16Z</dcterms:created>
  <dcterms:modified xsi:type="dcterms:W3CDTF">2020-12-23T09:49:36Z</dcterms:modified>
</cp:coreProperties>
</file>