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8" r:id="rId3"/>
    <p:sldId id="570" r:id="rId4"/>
    <p:sldId id="723" r:id="rId5"/>
    <p:sldId id="726" r:id="rId6"/>
    <p:sldId id="722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4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CC99"/>
    <a:srgbClr val="D0D8E8"/>
    <a:srgbClr val="E9EDF4"/>
    <a:srgbClr val="045AA6"/>
    <a:srgbClr val="367BB8"/>
    <a:srgbClr val="FFFFCC"/>
    <a:srgbClr val="4D8AD2"/>
    <a:srgbClr val="66A8DD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 varScale="1">
        <p:scale>
          <a:sx n="71" d="100"/>
          <a:sy n="71" d="100"/>
        </p:scale>
        <p:origin x="182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23.12.2020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1071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23.12.2020;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1.554.920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24.740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+1,6 %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1.870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27.968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962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+3,6 %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33,6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1,8 %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1.160.100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37723"/>
              </p:ext>
            </p:extLst>
          </p:nvPr>
        </p:nvGraphicFramePr>
        <p:xfrm>
          <a:off x="265066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22.12.2020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23.12.2020: 0,83 (95%-Prädiktionsintervall: 0,69 – 0,98)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22.12.2020:  0,93 </a:t>
            </a:r>
            <a:r>
              <a:rPr lang="sv-SE" sz="1400" b="1" dirty="0">
                <a:solidFill>
                  <a:srgbClr val="045AA6"/>
                </a:solidFill>
              </a:rPr>
              <a:t>(95%-Prädiktionsintervall: 0,80 – 1,09)</a:t>
            </a: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6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23.12.2020: 0</a:t>
            </a:r>
            <a:r>
              <a:rPr lang="sv-SE" sz="1400" b="1" dirty="0">
                <a:solidFill>
                  <a:srgbClr val="FF0000"/>
                </a:solidFill>
              </a:rPr>
              <a:t>,92 (95%- Prädiktionsintervall: 0,83 -0,99)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22.12.2020: 0, 95 </a:t>
            </a:r>
            <a:r>
              <a:rPr lang="sv-SE" sz="1400" b="1" dirty="0">
                <a:solidFill>
                  <a:srgbClr val="045AA6"/>
                </a:solidFill>
              </a:rPr>
              <a:t>(95% Prädiktionsintervall: 0,87 – 1,06)</a:t>
            </a:r>
            <a:endParaRPr lang="de-DE" sz="1400" b="1" dirty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7D686D-CADA-48A1-92D5-172501E884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23.12.2020 0:00 Uhr)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BF4CC5-3AF9-4BA6-85C1-C0D8F0489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3555"/>
            <a:ext cx="9144000" cy="483089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6515560-FFA8-4ADD-8205-9778E3E46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69249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N=162.256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428455"/>
              </p:ext>
            </p:extLst>
          </p:nvPr>
        </p:nvGraphicFramePr>
        <p:xfrm>
          <a:off x="236765" y="847750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LK mit 7-Tages-Inzidenz </a:t>
                      </a:r>
                      <a:r>
                        <a:rPr lang="de-DE" sz="1400" b="1" dirty="0"/>
                        <a:t>&gt;500-1000</a:t>
                      </a:r>
                      <a:r>
                        <a:rPr lang="de-DE" sz="1400" dirty="0"/>
                        <a:t> Fälle/100.000 </a:t>
                      </a:r>
                      <a:r>
                        <a:rPr lang="de-DE" sz="1400" dirty="0" err="1"/>
                        <a:t>Einw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8F6FCA2-F569-4A29-8E88-EC6C2F11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43" y="2434504"/>
            <a:ext cx="5990897" cy="4198977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5C332C-9244-4E78-A7D2-4DB6BDBB8D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74F4E8C-8C68-4FD2-BE44-54F5BB1C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92697"/>
            <a:ext cx="8486775" cy="677108"/>
          </a:xfrm>
        </p:spPr>
        <p:txBody>
          <a:bodyPr/>
          <a:lstStyle/>
          <a:p>
            <a:r>
              <a:rPr lang="de-DE" dirty="0"/>
              <a:t>7-Tage-Inzidenz der COVID-19-Fälle nach Altersgruppe und Meldewoche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59D47F-5DCE-4E1B-BE2E-5630FA0B1E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23.12.2020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7BC922-0B1B-4697-B245-642CEBA80C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16D5E4-F50F-4F60-9F6D-1D076F9D7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95" y="1666002"/>
            <a:ext cx="6895174" cy="409077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90922B-A77A-40C2-8618-20B4262E1B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86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D5E61B1-3D17-4FFB-8890-DF354DD6DB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4F7392-BEF9-4E4F-91AF-B4F51B67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COVID-Fälle nach Zugehörigkeit zu einer Einrichtung und Meldewoche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DA47FF-2B4F-405D-94AB-A6131BF8D5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062038-8483-4347-A602-07546C1922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8E9538-272B-47D1-9B03-BC1DBFB6DE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B27105-D964-40FE-96E7-D7789F0AB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30" y="1155700"/>
            <a:ext cx="8401776" cy="47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4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C964CA-2E23-4D8F-8EF3-B7912828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Anzahl COVID-19-Todesfälle nach Sterbewoche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D20173-908E-4ABD-9F97-3E6FBBC9E9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latin typeface="Calibri"/>
              </a:rPr>
              <a:t>23.12.2020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DA4AD-EB75-4984-9B26-132C9D30AA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5E0865D-687C-4D7E-8CE4-20F08E5A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36" y="1871336"/>
            <a:ext cx="7440353" cy="4031835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8E2A222-C9B1-45DE-9C98-6B92A653EE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08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Bildschirmpräsentation (4:3)</PresentationFormat>
  <Paragraphs>76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COVID-19:   Lage National, 23.12.2020  Informationen für den Krisenstab</vt:lpstr>
      <vt:lpstr>PowerPoint-Präsentation</vt:lpstr>
      <vt:lpstr>PowerPoint-Präsentation</vt:lpstr>
      <vt:lpstr>7-Tage-Inzidenz der COVID-19-Fälle nach Altersgruppe und Meldewoche </vt:lpstr>
      <vt:lpstr>COVID-Fälle nach Zugehörigkeit zu einer Einrichtung und Meldewoche</vt:lpstr>
      <vt:lpstr>Anzahl COVID-19-Todesfälle nach Sterbewoche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2958</cp:revision>
  <cp:lastPrinted>2020-08-31T05:46:37Z</cp:lastPrinted>
  <dcterms:created xsi:type="dcterms:W3CDTF">2015-11-02T12:29:13Z</dcterms:created>
  <dcterms:modified xsi:type="dcterms:W3CDTF">2020-12-23T09:31:52Z</dcterms:modified>
</cp:coreProperties>
</file>