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23BCFB7-3C1E-4EE7-B05C-0BB813BE8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36750"/>
            <a:ext cx="8065494" cy="394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BAAAF6C-92EA-4794-9EFC-5C76011A8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4683"/>
            <a:ext cx="9144000" cy="382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Probenrückstau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F81968-F692-4E84-A8C8-21DE00920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4522"/>
            <a:ext cx="9144000" cy="420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</vt:lpstr>
      <vt:lpstr>Testzahlen und Positivquote</vt:lpstr>
      <vt:lpstr>Auslastung der Kapazitäten</vt:lpstr>
      <vt:lpstr>Probenrückstau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17</cp:revision>
  <dcterms:created xsi:type="dcterms:W3CDTF">2020-11-18T09:03:03Z</dcterms:created>
  <dcterms:modified xsi:type="dcterms:W3CDTF">2020-12-23T06:04:22Z</dcterms:modified>
</cp:coreProperties>
</file>