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7" r:id="rId2"/>
    <p:sldId id="718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3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045AA6"/>
    <a:srgbClr val="367BB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5" autoAdjust="0"/>
    <p:restoredTop sz="92639" autoAdjust="0"/>
  </p:normalViewPr>
  <p:slideViewPr>
    <p:cSldViewPr snapToGrid="0" snapToObjects="1">
      <p:cViewPr varScale="1">
        <p:scale>
          <a:sx n="114" d="100"/>
          <a:sy n="114" d="100"/>
        </p:scale>
        <p:origin x="19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28.12.2020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09041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28.12.2020;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1.651.834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+10.976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highlight>
                            <a:srgbClr val="E9EDF4"/>
                          </a:highlight>
                        </a:rPr>
                        <a:t>+0,67%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1.986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  <a:highlight>
                            <a:srgbClr val="D0D8E8"/>
                          </a:highlight>
                        </a:rPr>
                        <a:t>    +348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highlight>
                            <a:srgbClr val="D0D8E8"/>
                          </a:highlight>
                        </a:rPr>
                        <a:t>+1,17%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36,2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  <a:highlight>
                            <a:srgbClr val="E9EDF4"/>
                          </a:highlight>
                        </a:rPr>
                        <a:t>1,8%</a:t>
                      </a:r>
                      <a:endParaRPr lang="de-DE" dirty="0">
                        <a:solidFill>
                          <a:schemeClr val="tx1"/>
                        </a:solidFill>
                        <a:highlight>
                          <a:srgbClr val="E9EDF4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1.255.700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E9EDF4"/>
                          </a:highlight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E9EDF4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  <a:highlight>
                          <a:srgbClr val="E9EDF4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28.12.2020: </a:t>
            </a:r>
            <a:r>
              <a:rPr lang="sv-SE" sz="1400" b="1" dirty="0">
                <a:solidFill>
                  <a:srgbClr val="FF0000"/>
                </a:solidFill>
              </a:rPr>
              <a:t>0,71 (95%- Prädiktionsintervall:  0,61 – 0,83)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070C0"/>
                </a:solidFill>
              </a:rPr>
              <a:t>27.12.2020: 	</a:t>
            </a:r>
            <a:r>
              <a:rPr lang="sv-SE" sz="1400" b="1" dirty="0">
                <a:solidFill>
                  <a:srgbClr val="0070C0"/>
                </a:solidFill>
              </a:rPr>
              <a:t>0,82 (95%-Prädiktionsintervall: 0,70 – 0,91</a:t>
            </a:r>
            <a:r>
              <a:rPr lang="de-DE" sz="1400" b="1" dirty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28.12.2020: 0,74 (95%-Prädiktionsintervall: 0,69-0,79)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070C0"/>
                </a:solidFill>
              </a:rPr>
              <a:t>27.12.2020: </a:t>
            </a:r>
            <a:r>
              <a:rPr lang="sv-SE" sz="1400" b="1" dirty="0">
                <a:solidFill>
                  <a:srgbClr val="0070C0"/>
                </a:solidFill>
              </a:rPr>
              <a:t>0,83 (95%- Prädiktionsintervall: 0,77- 0,88)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28.12.2020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75961"/>
              </p:ext>
            </p:extLst>
          </p:nvPr>
        </p:nvGraphicFramePr>
        <p:xfrm>
          <a:off x="222538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27.12.2020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5.562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2.960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28.12.2020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28.12.2020 0:00 Uhr)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9C24F9-8393-4525-9C78-90735B359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7020"/>
            <a:ext cx="9144000" cy="44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28.12.2020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11368"/>
              </p:ext>
            </p:extLst>
          </p:nvPr>
        </p:nvGraphicFramePr>
        <p:xfrm>
          <a:off x="236765" y="484709"/>
          <a:ext cx="6784521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131.197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500-1000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6F2DB531-0594-4DE3-AE07-DA1B2B709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6765" y="2364673"/>
            <a:ext cx="5939790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Bildschirmpräsentation (4:3)</PresentationFormat>
  <Paragraphs>68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COVID-19:   Lage National, 28.12.2020 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2997</cp:revision>
  <cp:lastPrinted>2020-08-31T05:46:37Z</cp:lastPrinted>
  <dcterms:created xsi:type="dcterms:W3CDTF">2015-11-02T12:29:13Z</dcterms:created>
  <dcterms:modified xsi:type="dcterms:W3CDTF">2020-12-28T09:52:19Z</dcterms:modified>
</cp:coreProperties>
</file>