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04" r:id="rId2"/>
    <p:sldId id="300" r:id="rId3"/>
    <p:sldId id="306" r:id="rId4"/>
    <p:sldId id="309" r:id="rId5"/>
    <p:sldId id="30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1" autoAdjust="0"/>
    <p:restoredTop sz="96404" autoAdjust="0"/>
  </p:normalViewPr>
  <p:slideViewPr>
    <p:cSldViewPr>
      <p:cViewPr varScale="1">
        <p:scale>
          <a:sx n="84" d="100"/>
          <a:sy n="84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4A14EE6B-B399-4490-9BE7-87C55CA2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95251CD9-58EC-4ADD-9A96-09E1BA8A7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und Woche – bundesweit - </a:t>
            </a:r>
            <a:r>
              <a:rPr lang="de-DE" sz="2000" dirty="0"/>
              <a:t>Datenstand </a:t>
            </a:r>
            <a:r>
              <a:rPr lang="de-DE" sz="2000" dirty="0" smtClean="0"/>
              <a:t>29.12.2020</a:t>
            </a:r>
            <a:endParaRPr lang="de-DE" dirty="0"/>
          </a:p>
        </p:txBody>
      </p:sp>
      <p:pic>
        <p:nvPicPr>
          <p:cNvPr id="6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27584" y="1806257"/>
            <a:ext cx="7200800" cy="464707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42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ADFC5FB8-4396-45F6-9BFE-AA557729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B0B8F0A4-5104-438C-BBF2-83B9E5F1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Positivenanteile</a:t>
            </a:r>
            <a:r>
              <a:rPr lang="de-DE" dirty="0"/>
              <a:t> nach Bundesland und Woche </a:t>
            </a:r>
            <a:br>
              <a:rPr lang="de-DE" dirty="0"/>
            </a:br>
            <a:r>
              <a:rPr lang="de-DE" sz="2000" dirty="0"/>
              <a:t>– Datenstand </a:t>
            </a:r>
            <a:r>
              <a:rPr lang="de-DE" sz="2000" dirty="0" smtClean="0"/>
              <a:t>29.12.2020</a:t>
            </a:r>
            <a:endParaRPr lang="de-DE" sz="2000" dirty="0"/>
          </a:p>
        </p:txBody>
      </p:sp>
      <p:pic>
        <p:nvPicPr>
          <p:cNvPr id="6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71600" y="1806257"/>
            <a:ext cx="7344816" cy="443105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66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12" y="1148286"/>
            <a:ext cx="3015299" cy="944609"/>
          </a:xfrm>
        </p:spPr>
        <p:txBody>
          <a:bodyPr/>
          <a:lstStyle/>
          <a:p>
            <a:r>
              <a:rPr lang="de-DE" sz="2000" dirty="0"/>
              <a:t>Anzahl der Testungen pro 100.000 Einwohner nach </a:t>
            </a:r>
            <a:r>
              <a:rPr lang="de-DE" sz="2000" dirty="0" smtClean="0"/>
              <a:t>Altersgruppe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fr-FR" sz="1800" dirty="0" err="1"/>
              <a:t>Datenstand</a:t>
            </a:r>
            <a:r>
              <a:rPr lang="fr-FR" sz="1800" dirty="0"/>
              <a:t> </a:t>
            </a:r>
            <a:r>
              <a:rPr lang="fr-FR" sz="1800" dirty="0" smtClean="0"/>
              <a:t>29</a:t>
            </a:r>
            <a:r>
              <a:rPr lang="fr-FR" sz="1800" dirty="0" smtClean="0"/>
              <a:t>.12.2020</a:t>
            </a:r>
            <a:endParaRPr lang="de-DE" sz="1800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xmlns="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179512" y="4653136"/>
            <a:ext cx="3888432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err="1"/>
              <a:t>Positivenanteile</a:t>
            </a:r>
            <a:r>
              <a:rPr lang="de-DE" sz="2000" dirty="0"/>
              <a:t> nach </a:t>
            </a:r>
          </a:p>
          <a:p>
            <a:r>
              <a:rPr lang="de-DE" sz="2000" dirty="0"/>
              <a:t>Altersgruppe und Woche </a:t>
            </a:r>
          </a:p>
          <a:p>
            <a:r>
              <a:rPr lang="de-DE" sz="1800" dirty="0"/>
              <a:t>Datenstand </a:t>
            </a:r>
            <a:r>
              <a:rPr lang="de-DE" sz="1800" dirty="0" smtClean="0"/>
              <a:t>29.12.2020 </a:t>
            </a:r>
            <a:endParaRPr lang="de-DE" sz="1800" dirty="0"/>
          </a:p>
        </p:txBody>
      </p:sp>
      <p:pic>
        <p:nvPicPr>
          <p:cNvPr id="9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059832" y="3573016"/>
            <a:ext cx="5842000" cy="324548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2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059832" y="260648"/>
            <a:ext cx="5842000" cy="324548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25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1052736"/>
            <a:ext cx="7983646" cy="874368"/>
          </a:xfrm>
        </p:spPr>
        <p:txBody>
          <a:bodyPr/>
          <a:lstStyle/>
          <a:p>
            <a:r>
              <a:rPr lang="en-US" dirty="0" err="1"/>
              <a:t>Anteil</a:t>
            </a:r>
            <a:r>
              <a:rPr lang="en-US" dirty="0"/>
              <a:t> der </a:t>
            </a:r>
            <a:r>
              <a:rPr lang="en-US" dirty="0" err="1"/>
              <a:t>positiven</a:t>
            </a:r>
            <a:r>
              <a:rPr lang="en-US" dirty="0"/>
              <a:t> </a:t>
            </a:r>
            <a:r>
              <a:rPr lang="en-US" dirty="0" err="1"/>
              <a:t>Testungen</a:t>
            </a:r>
            <a:r>
              <a:rPr lang="en-US" dirty="0"/>
              <a:t> von </a:t>
            </a:r>
            <a:r>
              <a:rPr lang="en-US" dirty="0" err="1"/>
              <a:t>allen</a:t>
            </a:r>
            <a:r>
              <a:rPr lang="en-US" dirty="0"/>
              <a:t> </a:t>
            </a:r>
            <a:r>
              <a:rPr lang="en-US" dirty="0" err="1"/>
              <a:t>Testungen</a:t>
            </a:r>
            <a:r>
              <a:rPr lang="en-US" dirty="0"/>
              <a:t> </a:t>
            </a:r>
            <a:r>
              <a:rPr lang="en-US" dirty="0" smtClean="0"/>
              <a:t>/KW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Organisationstyp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de-DE" dirty="0"/>
              <a:t>– </a:t>
            </a:r>
            <a:r>
              <a:rPr lang="de-DE" sz="2000" dirty="0"/>
              <a:t>Datenstand 29.12.2020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5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98872" y="2166297"/>
            <a:ext cx="8105576" cy="443105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29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7D63654C-BB1F-4E00-9BD2-DEAC91FC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EC2E30BB-3078-4E91-B216-723AAC629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" y="898448"/>
            <a:ext cx="8147248" cy="874368"/>
          </a:xfrm>
        </p:spPr>
        <p:txBody>
          <a:bodyPr/>
          <a:lstStyle/>
          <a:p>
            <a:r>
              <a:rPr lang="de-DE" sz="2400" dirty="0"/>
              <a:t>Testverzug – Anzahl der Tage zwischen Probenentnahme und SARS-CoV-2-PCR-Testergebnis im Zeitverlauf pro Kalenderwoche </a:t>
            </a:r>
            <a:r>
              <a:rPr lang="de-DE" dirty="0"/>
              <a:t>– </a:t>
            </a:r>
            <a:r>
              <a:rPr lang="de-DE" sz="2000" dirty="0"/>
              <a:t>Datenstand </a:t>
            </a:r>
            <a:r>
              <a:rPr lang="de-DE" sz="2000" dirty="0" smtClean="0"/>
              <a:t>29.12.2020</a:t>
            </a:r>
            <a:endParaRPr lang="de-DE" sz="2000" dirty="0"/>
          </a:p>
        </p:txBody>
      </p:sp>
      <p:pic>
        <p:nvPicPr>
          <p:cNvPr id="6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71600" y="2060848"/>
            <a:ext cx="6840760" cy="468052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89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Bildschirmpräsentation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Office-Design</vt:lpstr>
      <vt:lpstr>Anzahl der Testungen und Positivenanteile und Woche – bundesweit - Datenstand 29.12.2020</vt:lpstr>
      <vt:lpstr>Positivenanteile nach Bundesland und Woche  – Datenstand 29.12.2020</vt:lpstr>
      <vt:lpstr>Anzahl der Testungen pro 100.000 Einwohner nach Altersgruppe Datenstand 29.12.2020</vt:lpstr>
      <vt:lpstr>Anteil der positiven Testungen von allen Testungen /KW nach Organisationstyp – Datenstand 29.12.2020 </vt:lpstr>
      <vt:lpstr>Testverzug – Anzahl der Tage zwischen Probenentnahme und SARS-CoV-2-PCR-Testergebnis im Zeitverlauf pro Kalenderwoche – Datenstand 29.12.2020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Haller, Sebastian</cp:lastModifiedBy>
  <cp:revision>236</cp:revision>
  <dcterms:created xsi:type="dcterms:W3CDTF">2020-01-21T10:42:53Z</dcterms:created>
  <dcterms:modified xsi:type="dcterms:W3CDTF">2020-12-30T09:26:48Z</dcterms:modified>
</cp:coreProperties>
</file>