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58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'2019_2020'!$A$2:$A$67</c:f>
              <c:numCache>
                <c:formatCode>General</c:formatCode>
                <c:ptCount val="6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</c:numCache>
            </c:numRef>
          </c:cat>
          <c:val>
            <c:numRef>
              <c:f>'2019_2020'!$B$2:$B$67</c:f>
              <c:numCache>
                <c:formatCode>General</c:formatCode>
                <c:ptCount val="66"/>
                <c:pt idx="0">
                  <c:v>37</c:v>
                </c:pt>
                <c:pt idx="1">
                  <c:v>76</c:v>
                </c:pt>
                <c:pt idx="2">
                  <c:v>58</c:v>
                </c:pt>
                <c:pt idx="3">
                  <c:v>66</c:v>
                </c:pt>
                <c:pt idx="4">
                  <c:v>63</c:v>
                </c:pt>
                <c:pt idx="5">
                  <c:v>101</c:v>
                </c:pt>
                <c:pt idx="6">
                  <c:v>90</c:v>
                </c:pt>
                <c:pt idx="7">
                  <c:v>95</c:v>
                </c:pt>
                <c:pt idx="8">
                  <c:v>102</c:v>
                </c:pt>
                <c:pt idx="9">
                  <c:v>105</c:v>
                </c:pt>
                <c:pt idx="10">
                  <c:v>98</c:v>
                </c:pt>
                <c:pt idx="11">
                  <c:v>91</c:v>
                </c:pt>
                <c:pt idx="12">
                  <c:v>23</c:v>
                </c:pt>
                <c:pt idx="13">
                  <c:v>43</c:v>
                </c:pt>
                <c:pt idx="14">
                  <c:v>114</c:v>
                </c:pt>
                <c:pt idx="15">
                  <c:v>147</c:v>
                </c:pt>
                <c:pt idx="16">
                  <c:v>187</c:v>
                </c:pt>
                <c:pt idx="17">
                  <c:v>241</c:v>
                </c:pt>
                <c:pt idx="18">
                  <c:v>219</c:v>
                </c:pt>
                <c:pt idx="19">
                  <c:v>215</c:v>
                </c:pt>
                <c:pt idx="20">
                  <c:v>191</c:v>
                </c:pt>
                <c:pt idx="21">
                  <c:v>229</c:v>
                </c:pt>
                <c:pt idx="22">
                  <c:v>263</c:v>
                </c:pt>
                <c:pt idx="23">
                  <c:v>244</c:v>
                </c:pt>
                <c:pt idx="24">
                  <c:v>207</c:v>
                </c:pt>
                <c:pt idx="25">
                  <c:v>133</c:v>
                </c:pt>
                <c:pt idx="26">
                  <c:v>101</c:v>
                </c:pt>
                <c:pt idx="27">
                  <c:v>41</c:v>
                </c:pt>
                <c:pt idx="28">
                  <c:v>34</c:v>
                </c:pt>
                <c:pt idx="29">
                  <c:v>66</c:v>
                </c:pt>
                <c:pt idx="30">
                  <c:v>50</c:v>
                </c:pt>
                <c:pt idx="31">
                  <c:v>61</c:v>
                </c:pt>
                <c:pt idx="32">
                  <c:v>57</c:v>
                </c:pt>
                <c:pt idx="33">
                  <c:v>39</c:v>
                </c:pt>
                <c:pt idx="34">
                  <c:v>56</c:v>
                </c:pt>
                <c:pt idx="35">
                  <c:v>33</c:v>
                </c:pt>
                <c:pt idx="36">
                  <c:v>36</c:v>
                </c:pt>
                <c:pt idx="37">
                  <c:v>42</c:v>
                </c:pt>
                <c:pt idx="38">
                  <c:v>44</c:v>
                </c:pt>
                <c:pt idx="39">
                  <c:v>54</c:v>
                </c:pt>
                <c:pt idx="40">
                  <c:v>42</c:v>
                </c:pt>
                <c:pt idx="41">
                  <c:v>40</c:v>
                </c:pt>
                <c:pt idx="42">
                  <c:v>47</c:v>
                </c:pt>
                <c:pt idx="43">
                  <c:v>31</c:v>
                </c:pt>
                <c:pt idx="44">
                  <c:v>30</c:v>
                </c:pt>
                <c:pt idx="45">
                  <c:v>21</c:v>
                </c:pt>
                <c:pt idx="46">
                  <c:v>38</c:v>
                </c:pt>
                <c:pt idx="47">
                  <c:v>36</c:v>
                </c:pt>
                <c:pt idx="48">
                  <c:v>51</c:v>
                </c:pt>
                <c:pt idx="49">
                  <c:v>42</c:v>
                </c:pt>
                <c:pt idx="50">
                  <c:v>44</c:v>
                </c:pt>
                <c:pt idx="51">
                  <c:v>25</c:v>
                </c:pt>
                <c:pt idx="52">
                  <c:v>56</c:v>
                </c:pt>
                <c:pt idx="53">
                  <c:v>55</c:v>
                </c:pt>
                <c:pt idx="54">
                  <c:v>33</c:v>
                </c:pt>
                <c:pt idx="55">
                  <c:v>36</c:v>
                </c:pt>
                <c:pt idx="56">
                  <c:v>53</c:v>
                </c:pt>
                <c:pt idx="57">
                  <c:v>52</c:v>
                </c:pt>
                <c:pt idx="58">
                  <c:v>86</c:v>
                </c:pt>
                <c:pt idx="59">
                  <c:v>97</c:v>
                </c:pt>
                <c:pt idx="60">
                  <c:v>96</c:v>
                </c:pt>
                <c:pt idx="61">
                  <c:v>188</c:v>
                </c:pt>
                <c:pt idx="62">
                  <c:v>247</c:v>
                </c:pt>
                <c:pt idx="63">
                  <c:v>186</c:v>
                </c:pt>
                <c:pt idx="64">
                  <c:v>71</c:v>
                </c:pt>
                <c:pt idx="6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1-4C1E-91F3-BFE5F065E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127776"/>
        <c:axId val="578128104"/>
      </c:barChart>
      <c:catAx>
        <c:axId val="578127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128104"/>
        <c:crosses val="autoZero"/>
        <c:auto val="1"/>
        <c:lblAlgn val="ctr"/>
        <c:lblOffset val="100"/>
        <c:noMultiLvlLbl val="0"/>
      </c:catAx>
      <c:valAx>
        <c:axId val="57812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Samples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81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'2019_2020'!$I$70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'2019_2020'!$I$71:$I$135</c:f>
              <c:numCache>
                <c:formatCode>General</c:formatCode>
                <c:ptCount val="65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19.72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B1-4882-B297-4E22F1F9D1D2}"/>
            </c:ext>
          </c:extLst>
        </c:ser>
        <c:ser>
          <c:idx val="1"/>
          <c:order val="1"/>
          <c:tx>
            <c:strRef>
              <c:f>'2019_2020'!$J$70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'2019_2020'!$J$71:$J$135</c:f>
              <c:numCache>
                <c:formatCode>General</c:formatCode>
                <c:ptCount val="65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B1-4882-B297-4E22F1F9D1D2}"/>
            </c:ext>
          </c:extLst>
        </c:ser>
        <c:ser>
          <c:idx val="2"/>
          <c:order val="2"/>
          <c:tx>
            <c:strRef>
              <c:f>'2019_2020'!$K$70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'2019_2020'!$K$71:$K$135</c:f>
              <c:numCache>
                <c:formatCode>General</c:formatCode>
                <c:ptCount val="65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B1-4882-B297-4E22F1F9D1D2}"/>
            </c:ext>
          </c:extLst>
        </c:ser>
        <c:ser>
          <c:idx val="3"/>
          <c:order val="3"/>
          <c:tx>
            <c:strRef>
              <c:f>'2019_2020'!$L$70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'2019_2020'!$L$71:$L$135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B1-4882-B297-4E22F1F9D1D2}"/>
            </c:ext>
          </c:extLst>
        </c:ser>
        <c:ser>
          <c:idx val="4"/>
          <c:order val="4"/>
          <c:tx>
            <c:strRef>
              <c:f>'2019_2020'!$M$70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'2019_2020'!$M$71:$M$135</c:f>
              <c:numCache>
                <c:formatCode>General</c:formatCode>
                <c:ptCount val="65"/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B1-4882-B297-4E22F1F9D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696960"/>
        <c:axId val="559697288"/>
      </c:lineChart>
      <c:catAx>
        <c:axId val="55969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7288"/>
        <c:crosses val="autoZero"/>
        <c:auto val="1"/>
        <c:lblAlgn val="ctr"/>
        <c:lblOffset val="100"/>
        <c:noMultiLvlLbl val="0"/>
      </c:catAx>
      <c:valAx>
        <c:axId val="5596972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30.12.2020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03876-F105-46D2-BD94-F58EEB7A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36757"/>
              </p:ext>
            </p:extLst>
          </p:nvPr>
        </p:nvGraphicFramePr>
        <p:xfrm>
          <a:off x="3999525" y="264588"/>
          <a:ext cx="2551249" cy="2233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4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Week5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15,5%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5,3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30.12.2020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7848229" y="2538296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/>
          <p:nvPr/>
        </p:nvCxnSpPr>
        <p:spPr>
          <a:xfrm>
            <a:off x="3629787" y="289179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730726" y="256593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/>
          <p:nvPr/>
        </p:nvCxnSpPr>
        <p:spPr>
          <a:xfrm>
            <a:off x="8144945" y="289179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7F140BA-A141-4897-91A5-BA961B85E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19599"/>
              </p:ext>
            </p:extLst>
          </p:nvPr>
        </p:nvGraphicFramePr>
        <p:xfrm>
          <a:off x="643302" y="3146335"/>
          <a:ext cx="8157785" cy="305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1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30.12.2020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6216939" y="1130664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6480000" y="144000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3631800" y="144000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3401270" y="1122052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7128000" y="158460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B2F411DA-E6EE-4841-B4D1-23E48AE0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17" y="4365589"/>
            <a:ext cx="2865195" cy="10253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BAEAB8-436C-480C-AD13-348A546F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20" y="4343217"/>
            <a:ext cx="2941619" cy="1047763"/>
          </a:xfrm>
          <a:prstGeom prst="rect">
            <a:avLst/>
          </a:prstGeom>
        </p:spPr>
      </p:pic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B7A7FC01-27C9-4D2D-A67D-4E9859166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47324"/>
              </p:ext>
            </p:extLst>
          </p:nvPr>
        </p:nvGraphicFramePr>
        <p:xfrm>
          <a:off x="740568" y="1632327"/>
          <a:ext cx="7662863" cy="271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240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Bildschirmpräsentation (4:3)</PresentationFormat>
  <Paragraphs>50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146</cp:revision>
  <cp:lastPrinted>2020-12-17T20:27:56Z</cp:lastPrinted>
  <dcterms:created xsi:type="dcterms:W3CDTF">2015-11-02T12:29:13Z</dcterms:created>
  <dcterms:modified xsi:type="dcterms:W3CDTF">2020-12-30T11:32:16Z</dcterms:modified>
</cp:coreProperties>
</file>