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30926375-389E-46D2-BFA4-17F93A813EB4}" type="datetimeFigureOut">
              <a:rPr lang="de-DE" smtClean="0"/>
              <a:t>30.12.2020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133980F-45A1-4610-B733-556BBF57D558}" type="slidenum">
              <a:rPr lang="de-DE" smtClean="0"/>
              <a:t>‹Nr.›</a:t>
            </a:fld>
            <a:endParaRPr lang="de-DE"/>
          </a:p>
        </p:txBody>
      </p:sp>
    </p:spTree>
    <p:extLst>
      <p:ext uri="{BB962C8B-B14F-4D97-AF65-F5344CB8AC3E}">
        <p14:creationId xmlns:p14="http://schemas.microsoft.com/office/powerpoint/2010/main" val="1007130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0926375-389E-46D2-BFA4-17F93A813EB4}" type="datetimeFigureOut">
              <a:rPr lang="de-DE" smtClean="0"/>
              <a:t>30.12.2020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133980F-45A1-4610-B733-556BBF57D558}" type="slidenum">
              <a:rPr lang="de-DE" smtClean="0"/>
              <a:t>‹Nr.›</a:t>
            </a:fld>
            <a:endParaRPr lang="de-DE"/>
          </a:p>
        </p:txBody>
      </p:sp>
    </p:spTree>
    <p:extLst>
      <p:ext uri="{BB962C8B-B14F-4D97-AF65-F5344CB8AC3E}">
        <p14:creationId xmlns:p14="http://schemas.microsoft.com/office/powerpoint/2010/main" val="2175044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0926375-389E-46D2-BFA4-17F93A813EB4}" type="datetimeFigureOut">
              <a:rPr lang="de-DE" smtClean="0"/>
              <a:t>30.12.2020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133980F-45A1-4610-B733-556BBF57D558}" type="slidenum">
              <a:rPr lang="de-DE" smtClean="0"/>
              <a:t>‹Nr.›</a:t>
            </a:fld>
            <a:endParaRPr lang="de-DE"/>
          </a:p>
        </p:txBody>
      </p:sp>
    </p:spTree>
    <p:extLst>
      <p:ext uri="{BB962C8B-B14F-4D97-AF65-F5344CB8AC3E}">
        <p14:creationId xmlns:p14="http://schemas.microsoft.com/office/powerpoint/2010/main" val="1405221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0926375-389E-46D2-BFA4-17F93A813EB4}" type="datetimeFigureOut">
              <a:rPr lang="de-DE" smtClean="0"/>
              <a:t>30.12.2020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133980F-45A1-4610-B733-556BBF57D558}" type="slidenum">
              <a:rPr lang="de-DE" smtClean="0"/>
              <a:t>‹Nr.›</a:t>
            </a:fld>
            <a:endParaRPr lang="de-DE"/>
          </a:p>
        </p:txBody>
      </p:sp>
    </p:spTree>
    <p:extLst>
      <p:ext uri="{BB962C8B-B14F-4D97-AF65-F5344CB8AC3E}">
        <p14:creationId xmlns:p14="http://schemas.microsoft.com/office/powerpoint/2010/main" val="3097621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30926375-389E-46D2-BFA4-17F93A813EB4}" type="datetimeFigureOut">
              <a:rPr lang="de-DE" smtClean="0"/>
              <a:t>30.12.2020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133980F-45A1-4610-B733-556BBF57D558}" type="slidenum">
              <a:rPr lang="de-DE" smtClean="0"/>
              <a:t>‹Nr.›</a:t>
            </a:fld>
            <a:endParaRPr lang="de-DE"/>
          </a:p>
        </p:txBody>
      </p:sp>
    </p:spTree>
    <p:extLst>
      <p:ext uri="{BB962C8B-B14F-4D97-AF65-F5344CB8AC3E}">
        <p14:creationId xmlns:p14="http://schemas.microsoft.com/office/powerpoint/2010/main" val="883458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30926375-389E-46D2-BFA4-17F93A813EB4}" type="datetimeFigureOut">
              <a:rPr lang="de-DE" smtClean="0"/>
              <a:t>30.12.2020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133980F-45A1-4610-B733-556BBF57D558}" type="slidenum">
              <a:rPr lang="de-DE" smtClean="0"/>
              <a:t>‹Nr.›</a:t>
            </a:fld>
            <a:endParaRPr lang="de-DE"/>
          </a:p>
        </p:txBody>
      </p:sp>
    </p:spTree>
    <p:extLst>
      <p:ext uri="{BB962C8B-B14F-4D97-AF65-F5344CB8AC3E}">
        <p14:creationId xmlns:p14="http://schemas.microsoft.com/office/powerpoint/2010/main" val="3408207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30926375-389E-46D2-BFA4-17F93A813EB4}" type="datetimeFigureOut">
              <a:rPr lang="de-DE" smtClean="0"/>
              <a:t>30.12.2020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9133980F-45A1-4610-B733-556BBF57D558}" type="slidenum">
              <a:rPr lang="de-DE" smtClean="0"/>
              <a:t>‹Nr.›</a:t>
            </a:fld>
            <a:endParaRPr lang="de-DE"/>
          </a:p>
        </p:txBody>
      </p:sp>
    </p:spTree>
    <p:extLst>
      <p:ext uri="{BB962C8B-B14F-4D97-AF65-F5344CB8AC3E}">
        <p14:creationId xmlns:p14="http://schemas.microsoft.com/office/powerpoint/2010/main" val="3516144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30926375-389E-46D2-BFA4-17F93A813EB4}" type="datetimeFigureOut">
              <a:rPr lang="de-DE" smtClean="0"/>
              <a:t>30.12.2020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133980F-45A1-4610-B733-556BBF57D558}" type="slidenum">
              <a:rPr lang="de-DE" smtClean="0"/>
              <a:t>‹Nr.›</a:t>
            </a:fld>
            <a:endParaRPr lang="de-DE"/>
          </a:p>
        </p:txBody>
      </p:sp>
    </p:spTree>
    <p:extLst>
      <p:ext uri="{BB962C8B-B14F-4D97-AF65-F5344CB8AC3E}">
        <p14:creationId xmlns:p14="http://schemas.microsoft.com/office/powerpoint/2010/main" val="283652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0926375-389E-46D2-BFA4-17F93A813EB4}" type="datetimeFigureOut">
              <a:rPr lang="de-DE" smtClean="0"/>
              <a:t>30.12.2020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9133980F-45A1-4610-B733-556BBF57D558}" type="slidenum">
              <a:rPr lang="de-DE" smtClean="0"/>
              <a:t>‹Nr.›</a:t>
            </a:fld>
            <a:endParaRPr lang="de-DE"/>
          </a:p>
        </p:txBody>
      </p:sp>
    </p:spTree>
    <p:extLst>
      <p:ext uri="{BB962C8B-B14F-4D97-AF65-F5344CB8AC3E}">
        <p14:creationId xmlns:p14="http://schemas.microsoft.com/office/powerpoint/2010/main" val="2369474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30926375-389E-46D2-BFA4-17F93A813EB4}" type="datetimeFigureOut">
              <a:rPr lang="de-DE" smtClean="0"/>
              <a:t>30.12.2020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133980F-45A1-4610-B733-556BBF57D558}" type="slidenum">
              <a:rPr lang="de-DE" smtClean="0"/>
              <a:t>‹Nr.›</a:t>
            </a:fld>
            <a:endParaRPr lang="de-DE"/>
          </a:p>
        </p:txBody>
      </p:sp>
    </p:spTree>
    <p:extLst>
      <p:ext uri="{BB962C8B-B14F-4D97-AF65-F5344CB8AC3E}">
        <p14:creationId xmlns:p14="http://schemas.microsoft.com/office/powerpoint/2010/main" val="3117630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30926375-389E-46D2-BFA4-17F93A813EB4}" type="datetimeFigureOut">
              <a:rPr lang="de-DE" smtClean="0"/>
              <a:t>30.12.2020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133980F-45A1-4610-B733-556BBF57D558}" type="slidenum">
              <a:rPr lang="de-DE" smtClean="0"/>
              <a:t>‹Nr.›</a:t>
            </a:fld>
            <a:endParaRPr lang="de-DE"/>
          </a:p>
        </p:txBody>
      </p:sp>
    </p:spTree>
    <p:extLst>
      <p:ext uri="{BB962C8B-B14F-4D97-AF65-F5344CB8AC3E}">
        <p14:creationId xmlns:p14="http://schemas.microsoft.com/office/powerpoint/2010/main" val="3810510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926375-389E-46D2-BFA4-17F93A813EB4}" type="datetimeFigureOut">
              <a:rPr lang="de-DE" smtClean="0"/>
              <a:t>30.12.2020</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33980F-45A1-4610-B733-556BBF57D558}" type="slidenum">
              <a:rPr lang="de-DE" smtClean="0"/>
              <a:t>‹Nr.›</a:t>
            </a:fld>
            <a:endParaRPr lang="de-DE"/>
          </a:p>
        </p:txBody>
      </p:sp>
    </p:spTree>
    <p:extLst>
      <p:ext uri="{BB962C8B-B14F-4D97-AF65-F5344CB8AC3E}">
        <p14:creationId xmlns:p14="http://schemas.microsoft.com/office/powerpoint/2010/main" val="1471955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Testzahlen und Positivquote</a:t>
            </a:r>
          </a:p>
        </p:txBody>
      </p:sp>
      <p:pic>
        <p:nvPicPr>
          <p:cNvPr id="6" name="Grafik 5">
            <a:extLst>
              <a:ext uri="{FF2B5EF4-FFF2-40B4-BE49-F238E27FC236}">
                <a16:creationId xmlns:a16="http://schemas.microsoft.com/office/drawing/2014/main" id="{76BE98CE-92D8-4C4D-AD0E-291F837DC7AF}"/>
              </a:ext>
            </a:extLst>
          </p:cNvPr>
          <p:cNvPicPr>
            <a:picLocks noChangeAspect="1"/>
          </p:cNvPicPr>
          <p:nvPr/>
        </p:nvPicPr>
        <p:blipFill>
          <a:blip r:embed="rId2"/>
          <a:stretch>
            <a:fillRect/>
          </a:stretch>
        </p:blipFill>
        <p:spPr>
          <a:xfrm>
            <a:off x="460205" y="1772816"/>
            <a:ext cx="8360267" cy="4084538"/>
          </a:xfrm>
          <a:prstGeom prst="rect">
            <a:avLst/>
          </a:prstGeom>
        </p:spPr>
      </p:pic>
    </p:spTree>
    <p:extLst>
      <p:ext uri="{BB962C8B-B14F-4D97-AF65-F5344CB8AC3E}">
        <p14:creationId xmlns:p14="http://schemas.microsoft.com/office/powerpoint/2010/main" val="2479250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p:cNvSpPr>
            <a:spLocks noGrp="1"/>
          </p:cNvSpPr>
          <p:nvPr>
            <p:ph type="title"/>
          </p:nvPr>
        </p:nvSpPr>
        <p:spPr>
          <a:xfrm>
            <a:off x="457200" y="274638"/>
            <a:ext cx="8229600" cy="1143000"/>
          </a:xfrm>
        </p:spPr>
        <p:txBody>
          <a:bodyPr/>
          <a:lstStyle/>
          <a:p>
            <a:r>
              <a:rPr lang="de-DE" dirty="0"/>
              <a:t>Auslastung der Kapazitäten</a:t>
            </a:r>
          </a:p>
        </p:txBody>
      </p:sp>
      <p:pic>
        <p:nvPicPr>
          <p:cNvPr id="3" name="Grafik 2">
            <a:extLst>
              <a:ext uri="{FF2B5EF4-FFF2-40B4-BE49-F238E27FC236}">
                <a16:creationId xmlns:a16="http://schemas.microsoft.com/office/drawing/2014/main" id="{35795672-C3B9-4BD9-A126-42D0EAA8AD09}"/>
              </a:ext>
            </a:extLst>
          </p:cNvPr>
          <p:cNvPicPr>
            <a:picLocks noChangeAspect="1"/>
          </p:cNvPicPr>
          <p:nvPr/>
        </p:nvPicPr>
        <p:blipFill>
          <a:blip r:embed="rId2"/>
          <a:stretch>
            <a:fillRect/>
          </a:stretch>
        </p:blipFill>
        <p:spPr>
          <a:xfrm>
            <a:off x="0" y="1514683"/>
            <a:ext cx="9144000" cy="3828633"/>
          </a:xfrm>
          <a:prstGeom prst="rect">
            <a:avLst/>
          </a:prstGeom>
        </p:spPr>
      </p:pic>
    </p:spTree>
    <p:extLst>
      <p:ext uri="{BB962C8B-B14F-4D97-AF65-F5344CB8AC3E}">
        <p14:creationId xmlns:p14="http://schemas.microsoft.com/office/powerpoint/2010/main" val="4025491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Probenrückstau</a:t>
            </a:r>
          </a:p>
        </p:txBody>
      </p:sp>
      <p:pic>
        <p:nvPicPr>
          <p:cNvPr id="5" name="Grafik 4">
            <a:extLst>
              <a:ext uri="{FF2B5EF4-FFF2-40B4-BE49-F238E27FC236}">
                <a16:creationId xmlns:a16="http://schemas.microsoft.com/office/drawing/2014/main" id="{10F9A14D-0013-42FF-BE45-76F05AF12615}"/>
              </a:ext>
            </a:extLst>
          </p:cNvPr>
          <p:cNvPicPr>
            <a:picLocks noChangeAspect="1"/>
          </p:cNvPicPr>
          <p:nvPr/>
        </p:nvPicPr>
        <p:blipFill>
          <a:blip r:embed="rId2"/>
          <a:stretch>
            <a:fillRect/>
          </a:stretch>
        </p:blipFill>
        <p:spPr>
          <a:xfrm>
            <a:off x="0" y="1324522"/>
            <a:ext cx="9144000" cy="4208956"/>
          </a:xfrm>
          <a:prstGeom prst="rect">
            <a:avLst/>
          </a:prstGeom>
        </p:spPr>
      </p:pic>
    </p:spTree>
    <p:extLst>
      <p:ext uri="{BB962C8B-B14F-4D97-AF65-F5344CB8AC3E}">
        <p14:creationId xmlns:p14="http://schemas.microsoft.com/office/powerpoint/2010/main" val="1938129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AE8595-F4FD-4161-9F22-B0C5F321E1A9}"/>
              </a:ext>
            </a:extLst>
          </p:cNvPr>
          <p:cNvSpPr>
            <a:spLocks noGrp="1"/>
          </p:cNvSpPr>
          <p:nvPr>
            <p:ph type="title"/>
          </p:nvPr>
        </p:nvSpPr>
        <p:spPr/>
        <p:txBody>
          <a:bodyPr>
            <a:normAutofit fontScale="90000"/>
          </a:bodyPr>
          <a:lstStyle/>
          <a:p>
            <a:r>
              <a:rPr lang="de-DE" dirty="0"/>
              <a:t>Absatz im Lagebericht –bitte konsentieren:</a:t>
            </a:r>
          </a:p>
        </p:txBody>
      </p:sp>
      <p:sp>
        <p:nvSpPr>
          <p:cNvPr id="3" name="Inhaltsplatzhalter 2">
            <a:extLst>
              <a:ext uri="{FF2B5EF4-FFF2-40B4-BE49-F238E27FC236}">
                <a16:creationId xmlns:a16="http://schemas.microsoft.com/office/drawing/2014/main" id="{1644F183-1D86-4CAB-8CEE-636B9BF6A9E9}"/>
              </a:ext>
            </a:extLst>
          </p:cNvPr>
          <p:cNvSpPr>
            <a:spLocks noGrp="1"/>
          </p:cNvSpPr>
          <p:nvPr>
            <p:ph idx="1"/>
          </p:nvPr>
        </p:nvSpPr>
        <p:spPr/>
        <p:txBody>
          <a:bodyPr>
            <a:normAutofit lnSpcReduction="10000"/>
          </a:bodyPr>
          <a:lstStyle/>
          <a:p>
            <a:pPr marL="0" indent="0">
              <a:buNone/>
            </a:pPr>
            <a:r>
              <a:rPr lang="de-DE" dirty="0"/>
              <a:t>„In KW52 wurden im Vergleich zu den Vorwochen deutlich weniger PCR-Tests erfasst. Es ist zu vermuten, dass dies mit Schließungen vieler Arztpraxen in den Feiertagswochen zu begründen ist. Daher ist auch anzunehmen, dass weniger erkrankte Personen mit leichter bis mittelschwerer Symptomatik während der Feiertage einen Arzt aufgesucht haben als in den Vorwochen. Dies könnte sich entsprechend auf die Meldedaten auswirken.“</a:t>
            </a:r>
          </a:p>
        </p:txBody>
      </p:sp>
    </p:spTree>
    <p:extLst>
      <p:ext uri="{BB962C8B-B14F-4D97-AF65-F5344CB8AC3E}">
        <p14:creationId xmlns:p14="http://schemas.microsoft.com/office/powerpoint/2010/main" val="1303024942"/>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81</Words>
  <Application>Microsoft Office PowerPoint</Application>
  <PresentationFormat>Bildschirmpräsentation (4:3)</PresentationFormat>
  <Paragraphs>5</Paragraphs>
  <Slides>4</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4</vt:i4>
      </vt:variant>
    </vt:vector>
  </HeadingPairs>
  <TitlesOfParts>
    <vt:vector size="7" baseType="lpstr">
      <vt:lpstr>Arial</vt:lpstr>
      <vt:lpstr>Calibri</vt:lpstr>
      <vt:lpstr>Larissa</vt:lpstr>
      <vt:lpstr>Testzahlen und Positivquote</vt:lpstr>
      <vt:lpstr>Auslastung der Kapazitäten</vt:lpstr>
      <vt:lpstr>Probenrückstau</vt:lpstr>
      <vt:lpstr>Absatz im Lagebericht –bitte konsentieren:</vt:lpstr>
    </vt:vector>
  </TitlesOfParts>
  <Company>Robert Koch-Institut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Seifried, Janna</dc:creator>
  <cp:lastModifiedBy>Seifried, Janna</cp:lastModifiedBy>
  <cp:revision>20</cp:revision>
  <dcterms:created xsi:type="dcterms:W3CDTF">2020-11-18T09:03:03Z</dcterms:created>
  <dcterms:modified xsi:type="dcterms:W3CDTF">2020-12-30T08:54:19Z</dcterms:modified>
</cp:coreProperties>
</file>