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66" r:id="rId4"/>
    <p:sldId id="269" r:id="rId5"/>
    <p:sldId id="270" r:id="rId6"/>
    <p:sldId id="280" r:id="rId7"/>
    <p:sldId id="27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93841" autoAdjust="0"/>
  </p:normalViewPr>
  <p:slideViewPr>
    <p:cSldViewPr snapToGrid="0" snapToObjects="1">
      <p:cViewPr varScale="1">
        <p:scale>
          <a:sx n="102" d="100"/>
          <a:sy n="102" d="100"/>
        </p:scale>
        <p:origin x="79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52:</a:t>
            </a:r>
          </a:p>
          <a:p>
            <a:r>
              <a:rPr lang="de-DE" b="0" dirty="0"/>
              <a:t>0-5 Jahre:	170.000 ARE (3.600/100.000), davon </a:t>
            </a:r>
            <a:r>
              <a:rPr lang="de-DE" b="0" baseline="0" dirty="0"/>
              <a:t>0% mit Arztbesuch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  33.000</a:t>
            </a:r>
            <a:r>
              <a:rPr lang="de-DE" b="0" baseline="0" dirty="0"/>
              <a:t> ARE (   900/</a:t>
            </a:r>
            <a:r>
              <a:rPr lang="de-DE" b="0" dirty="0"/>
              <a:t>100.000</a:t>
            </a:r>
            <a:r>
              <a:rPr lang="de-DE" b="0" baseline="0" dirty="0"/>
              <a:t>), davon 0%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  	</a:t>
            </a:r>
            <a:r>
              <a:rPr lang="de-DE" b="0" baseline="0" dirty="0"/>
              <a:t>  30.</a:t>
            </a:r>
            <a:r>
              <a:rPr lang="de-DE" b="0" dirty="0"/>
              <a:t>000 ARE (1.000/100.000),</a:t>
            </a:r>
            <a:r>
              <a:rPr lang="de-DE" b="0" baseline="0" dirty="0"/>
              <a:t> </a:t>
            </a:r>
            <a:r>
              <a:rPr lang="de-DE" b="0" dirty="0"/>
              <a:t>davon 0% </a:t>
            </a:r>
            <a:r>
              <a:rPr lang="de-DE" b="0"/>
              <a:t>mit Arztbesuch</a:t>
            </a:r>
            <a:endParaRPr lang="de-DE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53)	% KW 53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39.965 	1.761		1,5%		5,7%</a:t>
            </a:r>
          </a:p>
          <a:p>
            <a:r>
              <a:rPr lang="de-DE" dirty="0"/>
              <a:t>6-10:   	  47.150 	1.997		1,7%		4,4%</a:t>
            </a:r>
          </a:p>
          <a:p>
            <a:r>
              <a:rPr lang="de-DE" dirty="0"/>
              <a:t>11-14:    49.718	2.010		1,7%		3,6%</a:t>
            </a:r>
          </a:p>
          <a:p>
            <a:r>
              <a:rPr lang="de-DE" dirty="0"/>
              <a:t>15-20: 	128.137	6.236		5,4%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4 Wochen vor dem 2. Lockdown rund 69 Ausbrüche pro Woche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52/53: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NW, Düren, 44 Fälle: 36 (0-10), 8 (15+)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Fälle haben angegeben, dass sie in einer Kita betreut werden oder tätig sind --&gt; vermutlich gehören fast alle Fälle zum Kita-Ausbruchsgeschehen und es wurden keine/sehr wenige Fälle aus dem privaten Haushalt dazugezählt.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TH, Ilm-Kreis, 26 Fälle: 8 (0-5), 1 (11-14), 17 (15+)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TH, Ilm-Kreis, 20 Fälle: 7 (0-5), 13 (15+)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4 Wochen vor dem 2. Lockdown rund 84 Ausbrüche pro Woche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04.01.2021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04.01.2021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04.01.2021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04.01.2021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29.12.2020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0E3F93-C44C-4519-830A-F3DE3573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528266"/>
            <a:ext cx="5965798" cy="42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04.01.2021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04.01.2021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06B611-9A0D-4F49-A18F-26D02390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917" y="1205673"/>
            <a:ext cx="4391933" cy="30346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BF021E-2183-49C9-899E-2ECA13F2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67" y="1205673"/>
            <a:ext cx="4346330" cy="30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711 Ausbrüche in Kindergärten/Horte (&gt;= 2 Fälle) angelegt</a:t>
            </a:r>
          </a:p>
          <a:p>
            <a:pPr lvl="1"/>
            <a:r>
              <a:rPr lang="de-DE" sz="1200" dirty="0"/>
              <a:t>523 (74%) Ausbrüche inkl. mit Fällen &lt; 15 Jahren, 41% (1.311/3.215) der Fälle sind 0 - 5 Jahre alt</a:t>
            </a:r>
          </a:p>
          <a:p>
            <a:pPr lvl="1"/>
            <a:r>
              <a:rPr lang="de-DE" sz="1200" dirty="0"/>
              <a:t>188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04.01.2021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73BB3E-0BD6-4911-9535-CCE29962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9767"/>
            <a:ext cx="9144000" cy="29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1.059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976 (92%) Ausbrüche inkl. mit Fällen &lt; 21 Jahren, 20% (6-10J.), 26% (11-14J.), 31% (15-20J.), 23% (21+)</a:t>
            </a:r>
          </a:p>
          <a:p>
            <a:pPr lvl="1"/>
            <a:r>
              <a:rPr lang="de-DE" sz="1200" dirty="0"/>
              <a:t>83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04.01.2021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86AB55-2BD3-4939-AC17-384EE683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688"/>
            <a:ext cx="9144000" cy="33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Bildschirmpräsentation (16:9)</PresentationFormat>
  <Paragraphs>73</Paragraphs>
  <Slides>7</Slides>
  <Notes>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404</cp:revision>
  <dcterms:created xsi:type="dcterms:W3CDTF">2015-11-02T12:29:13Z</dcterms:created>
  <dcterms:modified xsi:type="dcterms:W3CDTF">2021-01-04T08:18:02Z</dcterms:modified>
</cp:coreProperties>
</file>