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83" r:id="rId2"/>
    <p:sldId id="304" r:id="rId3"/>
    <p:sldId id="301" r:id="rId4"/>
    <p:sldId id="303" r:id="rId5"/>
    <p:sldId id="30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61" autoAdjust="0"/>
    <p:restoredTop sz="96404" autoAdjust="0"/>
  </p:normalViewPr>
  <p:slideViewPr>
    <p:cSldViewPr>
      <p:cViewPr varScale="1">
        <p:scale>
          <a:sx n="131" d="100"/>
          <a:sy n="131" d="100"/>
        </p:scale>
        <p:origin x="10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43372" y="610416"/>
            <a:ext cx="8579296" cy="874368"/>
          </a:xfrm>
        </p:spPr>
        <p:txBody>
          <a:bodyPr/>
          <a:lstStyle/>
          <a:p>
            <a:r>
              <a:rPr lang="de-DE" dirty="0"/>
              <a:t>Anzahl der Testungen und </a:t>
            </a:r>
            <a:r>
              <a:rPr lang="de-DE" dirty="0" err="1"/>
              <a:t>Positivenanteile</a:t>
            </a:r>
            <a:br>
              <a:rPr lang="de-DE" dirty="0"/>
            </a:br>
            <a:r>
              <a:rPr lang="de-DE" dirty="0"/>
              <a:t>pro Woche – bundesweit - </a:t>
            </a:r>
            <a:r>
              <a:rPr lang="de-DE" sz="2000" dirty="0"/>
              <a:t>Datenstand 5.1.2021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92FA0E0-BEAA-4D01-B288-FA5EBD411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628800"/>
            <a:ext cx="7510040" cy="448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3B4343E-8E1E-47AB-B03B-F8918DC01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062242-8F0D-4029-8A77-6EA7ADD837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ED46F54-FF8C-44B4-B035-F6E95F1C2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31" y="1484784"/>
            <a:ext cx="7983646" cy="5090529"/>
          </a:xfrm>
          <a:prstGeom prst="rect">
            <a:avLst/>
          </a:prstGeom>
        </p:spPr>
      </p:pic>
      <p:sp>
        <p:nvSpPr>
          <p:cNvPr id="6" name="Titel 3">
            <a:extLst>
              <a:ext uri="{FF2B5EF4-FFF2-40B4-BE49-F238E27FC236}">
                <a16:creationId xmlns:a16="http://schemas.microsoft.com/office/drawing/2014/main" id="{FC4DEB0A-5E22-4EA0-B8FD-9BB439C34842}"/>
              </a:ext>
            </a:extLst>
          </p:cNvPr>
          <p:cNvSpPr txBox="1">
            <a:spLocks/>
          </p:cNvSpPr>
          <p:nvPr/>
        </p:nvSpPr>
        <p:spPr>
          <a:xfrm>
            <a:off x="457200" y="402448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Anteil positiv getesteter nach Bundesland</a:t>
            </a:r>
          </a:p>
          <a:p>
            <a:r>
              <a:rPr lang="fr-FR" b="0" dirty="0" err="1"/>
              <a:t>Datenstand</a:t>
            </a:r>
            <a:r>
              <a:rPr lang="fr-FR" b="0" dirty="0"/>
              <a:t> 5.1.2021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0341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12" y="1148286"/>
            <a:ext cx="3015299" cy="944609"/>
          </a:xfrm>
        </p:spPr>
        <p:txBody>
          <a:bodyPr/>
          <a:lstStyle/>
          <a:p>
            <a:r>
              <a:rPr lang="de-DE" dirty="0"/>
              <a:t>Anzahl der Testungen pro 100.000 Einwohner nach Altersgruppe und Kalenderwoche –</a:t>
            </a:r>
            <a:br>
              <a:rPr lang="de-DE" dirty="0"/>
            </a:br>
            <a:r>
              <a:rPr lang="fr-FR" b="0" dirty="0"/>
              <a:t> </a:t>
            </a:r>
            <a:r>
              <a:rPr lang="fr-FR" b="0" dirty="0" err="1"/>
              <a:t>Datenstand</a:t>
            </a:r>
            <a:r>
              <a:rPr lang="fr-FR" b="0" dirty="0"/>
              <a:t> 5.1.2021</a:t>
            </a:r>
            <a:endParaRPr lang="de-DE" dirty="0"/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179512" y="4653136"/>
            <a:ext cx="3888432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Positivenanteile nach Altersgruppe und Kalenderwoche 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68F5D34-8D12-4FBD-BBEC-152BF1904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465" y="3429000"/>
            <a:ext cx="5648039" cy="340179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C7677D9-A70E-4AEA-9AD9-DA2EF4AB5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16631"/>
            <a:ext cx="5455717" cy="332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08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A64599C-85A2-4788-B9B3-020C4193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E7C045C-FA4C-4B7D-B790-8C8003772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3376"/>
            <a:ext cx="7983646" cy="874368"/>
          </a:xfrm>
        </p:spPr>
        <p:txBody>
          <a:bodyPr/>
          <a:lstStyle/>
          <a:p>
            <a:r>
              <a:rPr lang="de-DE" dirty="0"/>
              <a:t>Abnahmeort in Kalenderwoche - </a:t>
            </a:r>
            <a:r>
              <a:rPr lang="fr-FR" b="0" dirty="0" err="1"/>
              <a:t>Datenstand</a:t>
            </a:r>
            <a:r>
              <a:rPr lang="fr-FR" b="0" dirty="0"/>
              <a:t> 5.1.2021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50CC258-DA70-4C2F-B1BD-0BC8B52F4D0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133E24B-B4D5-4548-8DA4-66387F091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908720"/>
            <a:ext cx="5328344" cy="331236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860EDB9-7A0D-47CE-A3CF-556985916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939" y="3645024"/>
            <a:ext cx="5125061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94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8488718-5553-4486-983B-D5833ED67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40ACCB-14BD-47E4-8B33-84A63C84332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5140403-EBC6-4F39-B2CB-2F5D10127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49" y="425996"/>
            <a:ext cx="7983646" cy="874368"/>
          </a:xfrm>
        </p:spPr>
        <p:txBody>
          <a:bodyPr/>
          <a:lstStyle/>
          <a:p>
            <a:r>
              <a:rPr lang="de-DE" dirty="0"/>
              <a:t>Zeit zwischen Abnahme und Test (Mittelwert)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9627797-2B1D-460F-AC5F-F3DED5CDE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1333017"/>
            <a:ext cx="869632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86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Bildschirmpräsentation (4:3)</PresentationFormat>
  <Paragraphs>12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ＭＳ 明朝</vt:lpstr>
      <vt:lpstr>Wingdings</vt:lpstr>
      <vt:lpstr>Office-Design</vt:lpstr>
      <vt:lpstr>Anzahl der Testungen und Positivenanteile pro Woche – bundesweit - Datenstand 5.1.2021</vt:lpstr>
      <vt:lpstr>PowerPoint-Präsentation</vt:lpstr>
      <vt:lpstr>Anzahl der Testungen pro 100.000 Einwohner nach Altersgruppe und Kalenderwoche –  Datenstand 5.1.2021</vt:lpstr>
      <vt:lpstr>Abnahmeort in Kalenderwoche - Datenstand 5.1.2021</vt:lpstr>
      <vt:lpstr>Zeit zwischen Abnahme und Test (Mittelwert)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Eckmanns, Tim</cp:lastModifiedBy>
  <cp:revision>226</cp:revision>
  <dcterms:created xsi:type="dcterms:W3CDTF">2020-01-21T10:42:53Z</dcterms:created>
  <dcterms:modified xsi:type="dcterms:W3CDTF">2021-01-06T09:43:28Z</dcterms:modified>
</cp:coreProperties>
</file>