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06.01.2021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66E67A4-019D-47E9-BFE3-1AE582452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39" y="1648718"/>
            <a:ext cx="8655041" cy="422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008EAEB-A5F0-4A56-A754-2041AD737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776" y="1700808"/>
            <a:ext cx="8604448" cy="387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Probenrückstau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B6D7680-39FC-4FB5-ADEB-EFFFB83AF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4522"/>
            <a:ext cx="9144000" cy="420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</vt:lpstr>
      <vt:lpstr>Testzahlen und Positivquote</vt:lpstr>
      <vt:lpstr>Auslastung der Kapazitäten</vt:lpstr>
      <vt:lpstr>Probenrückstau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25</cp:revision>
  <dcterms:created xsi:type="dcterms:W3CDTF">2020-11-18T09:03:03Z</dcterms:created>
  <dcterms:modified xsi:type="dcterms:W3CDTF">2021-01-06T09:55:28Z</dcterms:modified>
</cp:coreProperties>
</file>