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06.01.2021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7130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06.01.2021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504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06.01.2021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221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06.01.2021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7621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06.01.2021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3458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06.01.2021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820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06.01.2021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6144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06.01.2021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6527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06.01.2021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9474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06.01.2021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7630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06.01.2021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051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26375-389E-46D2-BFA4-17F93A813EB4}" type="datetimeFigureOut">
              <a:rPr lang="de-DE" smtClean="0"/>
              <a:t>06.01.2021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1955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Testzahlen und Positivquote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666E67A4-019D-47E9-BFE3-1AE582452D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439" y="1648718"/>
            <a:ext cx="8655041" cy="4228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250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e-DE" dirty="0"/>
              <a:t>Auslastung der Kapazitäten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9008EAEB-A5F0-4A56-A754-2041AD7379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776" y="1700808"/>
            <a:ext cx="8604448" cy="3873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491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Probenrückstau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8B6D7680-39FC-4FB5-ADEB-EFFFB83AF9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24522"/>
            <a:ext cx="9144000" cy="4208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129349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Bildschirmpräsentation 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6" baseType="lpstr">
      <vt:lpstr>Arial</vt:lpstr>
      <vt:lpstr>Calibri</vt:lpstr>
      <vt:lpstr>Larissa</vt:lpstr>
      <vt:lpstr>Testzahlen und Positivquote</vt:lpstr>
      <vt:lpstr>Auslastung der Kapazitäten</vt:lpstr>
      <vt:lpstr>Probenrückstau</vt:lpstr>
    </vt:vector>
  </TitlesOfParts>
  <Company>Robert Koch-Institut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Seifried, Janna</dc:creator>
  <cp:lastModifiedBy>Böttcher, Sindy</cp:lastModifiedBy>
  <cp:revision>25</cp:revision>
  <dcterms:created xsi:type="dcterms:W3CDTF">2020-11-18T09:03:03Z</dcterms:created>
  <dcterms:modified xsi:type="dcterms:W3CDTF">2021-01-06T09:55:28Z</dcterms:modified>
</cp:coreProperties>
</file>