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5" r:id="rId3"/>
    <p:sldId id="266" r:id="rId4"/>
    <p:sldId id="269" r:id="rId5"/>
    <p:sldId id="270" r:id="rId6"/>
    <p:sldId id="280" r:id="rId7"/>
    <p:sldId id="27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2028" autoAdjust="0"/>
  </p:normalViewPr>
  <p:slideViewPr>
    <p:cSldViewPr snapToGrid="0" snapToObjects="1">
      <p:cViewPr varScale="1">
        <p:scale>
          <a:sx n="82" d="100"/>
          <a:sy n="82" d="100"/>
        </p:scale>
        <p:origin x="108" y="10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53:</a:t>
            </a:r>
          </a:p>
          <a:p>
            <a:r>
              <a:rPr lang="de-DE" b="0" dirty="0"/>
              <a:t>0-5 Jahre:	147.000 ARE (2.200/100.000), davon </a:t>
            </a:r>
            <a:r>
              <a:rPr lang="de-DE" b="0" baseline="0" dirty="0"/>
              <a:t>0% mit Arztbesuch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  44.000</a:t>
            </a:r>
            <a:r>
              <a:rPr lang="de-DE" b="0" baseline="0" dirty="0"/>
              <a:t> ARE (   800/</a:t>
            </a:r>
            <a:r>
              <a:rPr lang="de-DE" b="0" dirty="0"/>
              <a:t>100.000</a:t>
            </a:r>
            <a:r>
              <a:rPr lang="de-DE" b="0" baseline="0" dirty="0"/>
              <a:t>), davon 0% mit Arztbesuch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  	</a:t>
            </a:r>
            <a:r>
              <a:rPr lang="de-DE" b="0" baseline="0" dirty="0"/>
              <a:t>  21.</a:t>
            </a:r>
            <a:r>
              <a:rPr lang="de-DE" b="0" dirty="0"/>
              <a:t>000 ARE (1.800/100.000),</a:t>
            </a:r>
            <a:r>
              <a:rPr lang="de-DE" b="0" baseline="0" dirty="0"/>
              <a:t> </a:t>
            </a:r>
            <a:r>
              <a:rPr lang="de-DE" b="0" dirty="0"/>
              <a:t>davon 0% mit Arztbesuch</a:t>
            </a:r>
            <a:endParaRPr lang="de-DE" b="0" baseline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1)	% KW 1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42.272	2.260		1,6%		5,7%</a:t>
            </a:r>
          </a:p>
          <a:p>
            <a:r>
              <a:rPr lang="de-DE" dirty="0"/>
              <a:t>6-10:   	  49.671 	2.384		1,7%		4,4%</a:t>
            </a:r>
          </a:p>
          <a:p>
            <a:r>
              <a:rPr lang="de-DE" dirty="0"/>
              <a:t>11-14:    52.469	2.594		1,9%		3,6%</a:t>
            </a:r>
          </a:p>
          <a:p>
            <a:r>
              <a:rPr lang="de-DE" dirty="0"/>
              <a:t>15-20: 	136.352	7.992		5,8%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neue Ausbrüche, bei denen es sich größtenteils um Nachmeldungen handelt und die vor KW 52 ereigneten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 der Feiertage/Jahreswechsel wurden insgesamt 29 Ausbrüche gemeldet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neue Ausbrüche, bei denen es sich größtenteils um Nachmeldungen handelt und die vor KW 52 ereigneten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11.01.2021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05.01.2021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58587E-A50B-45C1-A6C1-DACE000F9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1" y="545612"/>
            <a:ext cx="5880685" cy="41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11.01.2021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11.01.2021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C8D764-D349-44A3-BA22-104825C6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" y="1251680"/>
            <a:ext cx="4462477" cy="31157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4CC212-A9AA-4484-BB59-ED01A8AF3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51679"/>
            <a:ext cx="4571804" cy="31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734 Ausbrüche in Kindergärten/Horte (&gt;= 2 Fälle) angelegt</a:t>
            </a:r>
          </a:p>
          <a:p>
            <a:pPr lvl="1"/>
            <a:r>
              <a:rPr lang="de-DE" sz="1200" dirty="0"/>
              <a:t>544 (74%) Ausbrüche inkl. mit Fällen &lt; 15 Jahren, 40% (1.346/3.331) der Fälle sind 0 - 5 Jahre alt</a:t>
            </a:r>
          </a:p>
          <a:p>
            <a:pPr lvl="1"/>
            <a:r>
              <a:rPr lang="de-DE" sz="1200" dirty="0"/>
              <a:t>190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11.01.2021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11.01.2021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BDBC41-94D6-4259-B7C4-2272EC7D9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561"/>
            <a:ext cx="9144000" cy="29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1.059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976 (92%) Ausbrüche inkl. mit Fällen &lt; 21 Jahren, 20% (6-10J.), 26% (11-14J.), 31% (15-20J.), 23% (21+)</a:t>
            </a:r>
          </a:p>
          <a:p>
            <a:pPr lvl="1"/>
            <a:r>
              <a:rPr lang="de-DE" sz="1200" dirty="0"/>
              <a:t>83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11.01.2021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11.01.2021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6B218E-0295-4EAE-A5EB-891081EF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211"/>
            <a:ext cx="9144000" cy="33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Bildschirmpräsentation (16:9)</PresentationFormat>
  <Paragraphs>68</Paragraphs>
  <Slides>7</Slides>
  <Notes>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408</cp:revision>
  <dcterms:created xsi:type="dcterms:W3CDTF">2015-11-02T12:29:13Z</dcterms:created>
  <dcterms:modified xsi:type="dcterms:W3CDTF">2021-01-11T09:59:50Z</dcterms:modified>
</cp:coreProperties>
</file>