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4" r:id="rId3"/>
    <p:sldId id="301" r:id="rId4"/>
    <p:sldId id="303" r:id="rId5"/>
    <p:sldId id="30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1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372" y="610416"/>
            <a:ext cx="8579296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br>
              <a:rPr lang="de-DE" dirty="0"/>
            </a:br>
            <a:r>
              <a:rPr lang="de-DE" dirty="0"/>
              <a:t>pro Woche – bundesweit - </a:t>
            </a:r>
            <a:r>
              <a:rPr lang="de-DE" sz="2000" dirty="0"/>
              <a:t>Datenstand 12.1.2021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7E7DCA-7139-4A13-81C8-E2F544496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47123"/>
            <a:ext cx="7551428" cy="438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3B4343E-8E1E-47AB-B03B-F8918DC0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062242-8F0D-4029-8A77-6EA7ADD8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FC4DEB0A-5E22-4EA0-B8FD-9BB439C34842}"/>
              </a:ext>
            </a:extLst>
          </p:cNvPr>
          <p:cNvSpPr txBox="1">
            <a:spLocks/>
          </p:cNvSpPr>
          <p:nvPr/>
        </p:nvSpPr>
        <p:spPr>
          <a:xfrm>
            <a:off x="457200" y="402448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Anteil positiv getesteter nach Bundesland</a:t>
            </a:r>
          </a:p>
          <a:p>
            <a:r>
              <a:rPr lang="fr-FR" b="0" dirty="0" err="1"/>
              <a:t>Datenstand</a:t>
            </a:r>
            <a:r>
              <a:rPr lang="fr-FR" b="0" dirty="0"/>
              <a:t> 12.1.2021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02CEB4-2ED5-4B17-966D-A71736DC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75" y="1518847"/>
            <a:ext cx="8143825" cy="48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12" y="1148286"/>
            <a:ext cx="3015299" cy="944609"/>
          </a:xfrm>
        </p:spPr>
        <p:txBody>
          <a:bodyPr/>
          <a:lstStyle/>
          <a:p>
            <a:r>
              <a:rPr lang="de-DE" dirty="0"/>
              <a:t>Anzahl der Testungen pro 100.000 Einwohner nach Altersgruppe und Kalenderwoche –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12.1.2021</a:t>
            </a: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179512" y="4653136"/>
            <a:ext cx="3888432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Positivenanteile nach Altersgruppe und Kalenderwoche 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55C65C-3735-4F30-B14B-6F315AE1A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52" y="-27384"/>
            <a:ext cx="5669052" cy="34738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45B571-36EE-4235-ABC6-536D91AA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727" y="3411582"/>
            <a:ext cx="5832785" cy="34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2E40610-5225-4C84-9A82-80BD89E7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47183"/>
            <a:ext cx="5256584" cy="3256547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A64599C-85A2-4788-B9B3-020C4193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E7C045C-FA4C-4B7D-B790-8C8003772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376"/>
            <a:ext cx="7983646" cy="874368"/>
          </a:xfrm>
        </p:spPr>
        <p:txBody>
          <a:bodyPr/>
          <a:lstStyle/>
          <a:p>
            <a:r>
              <a:rPr lang="de-DE" dirty="0"/>
              <a:t>Abnahmeort in Kalenderwoche - </a:t>
            </a:r>
            <a:r>
              <a:rPr lang="fr-FR" b="0" dirty="0" err="1"/>
              <a:t>Datenstand</a:t>
            </a:r>
            <a:r>
              <a:rPr lang="fr-FR" b="0" dirty="0"/>
              <a:t> 12.1.2021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50CC258-DA70-4C2F-B1BD-0BC8B52F4D0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8EF768-BB91-435C-A0F3-00E3757A4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29" y="3429000"/>
            <a:ext cx="5436083" cy="33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8488718-5553-4486-983B-D5833ED6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ACCB-14BD-47E4-8B33-84A63C843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140403-EBC6-4F39-B2CB-2F5D1012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49" y="425996"/>
            <a:ext cx="7983646" cy="874368"/>
          </a:xfrm>
        </p:spPr>
        <p:txBody>
          <a:bodyPr/>
          <a:lstStyle/>
          <a:p>
            <a:r>
              <a:rPr lang="de-DE" dirty="0"/>
              <a:t>Zeit zwischen Abnahme und Test (Mittelwert)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C8D643-B902-43FF-AA02-624FD559C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39" y="1233323"/>
            <a:ext cx="8437190" cy="51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8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Bildschirmpräsentation (4:3)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bundesweit - Datenstand 12.1.2021</vt:lpstr>
      <vt:lpstr>PowerPoint-Präsentation</vt:lpstr>
      <vt:lpstr>Anzahl der Testungen pro 100.000 Einwohner nach Altersgruppe und Kalenderwoche – Datenstand 12.1.2021</vt:lpstr>
      <vt:lpstr>Abnahmeort in Kalenderwoche - Datenstand 12.1.2021</vt:lpstr>
      <vt:lpstr>Zeit zwischen Abnahme und Test (Mittelwert)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231</cp:revision>
  <dcterms:created xsi:type="dcterms:W3CDTF">2020-01-21T10:42:53Z</dcterms:created>
  <dcterms:modified xsi:type="dcterms:W3CDTF">2021-01-13T09:41:11Z</dcterms:modified>
</cp:coreProperties>
</file>