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2" r:id="rId3"/>
    <p:sldId id="263" r:id="rId4"/>
    <p:sldId id="264" r:id="rId5"/>
    <p:sldId id="265" r:id="rId6"/>
    <p:sldId id="267" r:id="rId7"/>
    <p:sldId id="268" r:id="rId8"/>
    <p:sldId id="270" r:id="rId9"/>
    <p:sldId id="269" r:id="rId10"/>
    <p:sldId id="271" r:id="rId11"/>
    <p:sldId id="272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1386" y="6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D27E9D1-E039-4659-96B0-F2AD80F3C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13. Januar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COVID-Fälle nach Zugehörigkeit zu einer Einrichtung und Meldewoche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E8E7DA-FE23-42A0-A1CE-2EAF6D60D4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6" y="1453429"/>
            <a:ext cx="5744845" cy="321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62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2CCDC6-384D-4453-88D0-072AABDD69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6" y="1452159"/>
            <a:ext cx="5723890" cy="3215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81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070841"/>
              </p:ext>
            </p:extLst>
          </p:nvPr>
        </p:nvGraphicFramePr>
        <p:xfrm>
          <a:off x="467248" y="1167149"/>
          <a:ext cx="7983646" cy="3515383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11016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78074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2081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13.01.2021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12.01.2021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803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875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erster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310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+19.600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+1.060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</a:rPr>
                        <a:t>+60.858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</a:rPr>
                        <a:t>-59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80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(1.953.426)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(42.637)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>
                          <a:effectLst/>
                          <a:latin typeface="+mn-lt"/>
                        </a:rPr>
                        <a:t>5.230</a:t>
                      </a:r>
                      <a:r>
                        <a:rPr lang="de-DE" sz="140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530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 </a:t>
                      </a:r>
                      <a:r>
                        <a:rPr lang="de-DE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(12.01.2021)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514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155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0,99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0,83– 1,15)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5146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1,07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0,98– 1,16)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688.782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+834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5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9052803-213E-4589-998E-2D8BF028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1391394"/>
            <a:ext cx="7694920" cy="37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484014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N=128.873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C1B43B4-4F32-4ECC-92DD-0EC986F8B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138742"/>
            <a:ext cx="2726772" cy="35207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5AEC6F-5392-4195-91BD-1512B07A8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167" y="1138742"/>
            <a:ext cx="3022568" cy="237220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0B4FC3E-C834-433C-8D2F-6803466F8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343" y="1138742"/>
            <a:ext cx="27146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B5BD9E-8A00-49A6-AC4F-1F455116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ADA29B-97C1-4EFD-B463-3B8B048C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46D37-0CCD-4E0B-A64D-37BE1A0A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178544A-4C99-477C-A6BC-8C5E15D4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388"/>
            <a:ext cx="7983646" cy="714291"/>
          </a:xfrm>
        </p:spPr>
        <p:txBody>
          <a:bodyPr/>
          <a:lstStyle/>
          <a:p>
            <a:r>
              <a:rPr lang="de-DE" dirty="0"/>
              <a:t>Geografische Verteilung nach Alter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432124-4C0D-4338-A196-9727C81C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3" y="777932"/>
            <a:ext cx="8291636" cy="39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1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B5BD9E-8A00-49A6-AC4F-1F455116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ADA29B-97C1-4EFD-B463-3B8B048C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F46D37-0CCD-4E0B-A64D-37BE1A0A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178544A-4C99-477C-A6BC-8C5E15D4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388"/>
            <a:ext cx="7983646" cy="714291"/>
          </a:xfrm>
        </p:spPr>
        <p:txBody>
          <a:bodyPr/>
          <a:lstStyle/>
          <a:p>
            <a:r>
              <a:rPr lang="de-DE" dirty="0"/>
              <a:t>Geografische Verteilung Trend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62DB11-6E75-4E3F-9464-9E9E1A81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7292"/>
            <a:ext cx="5727992" cy="40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93"/>
            <a:ext cx="7983646" cy="714291"/>
          </a:xfrm>
        </p:spPr>
        <p:txBody>
          <a:bodyPr/>
          <a:lstStyle/>
          <a:p>
            <a:r>
              <a:rPr lang="de-DE" dirty="0"/>
              <a:t>7-Tage-Inzidenz der COVID-19-Fälle nach Altersgruppe und Meldewoche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30272E5-B3ED-4F63-A26E-0EFAB697A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3959" y="1236618"/>
            <a:ext cx="7983646" cy="34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3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93"/>
            <a:ext cx="7983646" cy="714291"/>
          </a:xfrm>
        </p:spPr>
        <p:txBody>
          <a:bodyPr/>
          <a:lstStyle/>
          <a:p>
            <a:r>
              <a:rPr lang="de-DE" dirty="0"/>
              <a:t>7-Tage-Inzidenz der COVID-19-Fälle nach Altersgruppe und Meldewoche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D2847B-889E-497C-BCAE-558D60021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74" y="1385349"/>
            <a:ext cx="7515497" cy="33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der gemeldeten COVID-19 Fälle nach Infektionsumfeld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437B4B-5B44-435E-BBD1-888B3C93ED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0641" y="1352695"/>
            <a:ext cx="7762467" cy="337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2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Bildschirmpräsentation (16:9)</PresentationFormat>
  <Paragraphs>84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N=128.873</vt:lpstr>
      <vt:lpstr>Geografische Verteilung nach Alter</vt:lpstr>
      <vt:lpstr>Geografische Verteilung Trend</vt:lpstr>
      <vt:lpstr>7-Tage-Inzidenz der COVID-19-Fälle nach Altersgruppe und Meldewoche</vt:lpstr>
      <vt:lpstr>7-Tage-Inzidenz der COVID-19-Fälle nach Altersgruppe und Meldewoche</vt:lpstr>
      <vt:lpstr>Darstellung der gemeldeten COVID-19 Fälle nach Infektionsumfeld </vt:lpstr>
      <vt:lpstr>COVID-Fälle nach Zugehörigkeit zu einer Einrichtung und Meldewoche</vt:lpstr>
      <vt:lpstr>Anzahl COVID-19-Todesfälle nach Sterbewoche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80</cp:revision>
  <dcterms:created xsi:type="dcterms:W3CDTF">2015-11-02T12:29:13Z</dcterms:created>
  <dcterms:modified xsi:type="dcterms:W3CDTF">2021-01-13T08:50:49Z</dcterms:modified>
</cp:coreProperties>
</file>