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5E9027-31F9-463A-A5F4-907B5D78E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20726"/>
            <a:ext cx="8949813" cy="43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0C5F532-1709-44CA-B2BC-8DA554026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5231"/>
            <a:ext cx="9144000" cy="40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Probenrückstau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8730C84-B217-4E70-BE4C-9B995E57A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4522"/>
            <a:ext cx="9144000" cy="420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59285941-82D7-40E6-901D-75BAF2631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772817"/>
            <a:ext cx="8745202" cy="3816423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457200" y="6309320"/>
            <a:ext cx="285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 Weitere Akquise in Arbeit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AG-POCT in Einrichtungen, kumulativ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27</cp:revision>
  <dcterms:created xsi:type="dcterms:W3CDTF">2020-11-18T09:03:03Z</dcterms:created>
  <dcterms:modified xsi:type="dcterms:W3CDTF">2021-01-13T09:48:33Z</dcterms:modified>
</cp:coreProperties>
</file>