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95E9027-31F9-463A-A5F4-907B5D78E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720726"/>
            <a:ext cx="8949813" cy="437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0C5F532-1709-44CA-B2BC-8DA554026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85231"/>
            <a:ext cx="9144000" cy="408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Probenrückstau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8730C84-B217-4E70-BE4C-9B995E57A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4522"/>
            <a:ext cx="9144000" cy="4208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B16A2-CA5C-4A38-BDA8-5311AD69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AG-POCT in Einrichtungen, kumulativ</a:t>
            </a:r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59285941-82D7-40E6-901D-75BAF2631A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772817"/>
            <a:ext cx="8745202" cy="3816423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31788F55-2367-4157-8E12-353CA3852D92}"/>
              </a:ext>
            </a:extLst>
          </p:cNvPr>
          <p:cNvSpPr txBox="1"/>
          <p:nvPr/>
        </p:nvSpPr>
        <p:spPr>
          <a:xfrm>
            <a:off x="457200" y="6309320"/>
            <a:ext cx="2857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ym typeface="Wingdings" panose="05000000000000000000" pitchFamily="2" charset="2"/>
              </a:rPr>
              <a:t> Weitere Akquise in Arbeit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259244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Bildschirmpräsentation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Larissa</vt:lpstr>
      <vt:lpstr>Testzahlen und Positivquote</vt:lpstr>
      <vt:lpstr>Auslastung der Kapazitäten</vt:lpstr>
      <vt:lpstr>Probenrückstau</vt:lpstr>
      <vt:lpstr>AG-POCT in Einrichtungen, kumulativ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27</cp:revision>
  <dcterms:created xsi:type="dcterms:W3CDTF">2020-11-18T09:03:03Z</dcterms:created>
  <dcterms:modified xsi:type="dcterms:W3CDTF">2021-01-13T09:48:33Z</dcterms:modified>
</cp:coreProperties>
</file>