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19" r:id="rId2"/>
    <p:sldId id="621" r:id="rId3"/>
    <p:sldId id="383" r:id="rId4"/>
    <p:sldId id="614" r:id="rId5"/>
    <p:sldId id="616" r:id="rId6"/>
    <p:sldId id="618" r:id="rId7"/>
    <p:sldId id="622" r:id="rId8"/>
    <p:sldId id="617" r:id="rId9"/>
    <p:sldId id="60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737" autoAdjust="0"/>
  </p:normalViewPr>
  <p:slideViewPr>
    <p:cSldViewPr>
      <p:cViewPr varScale="1">
        <p:scale>
          <a:sx n="62" d="100"/>
          <a:sy n="62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m/item/weekly-epidemiological-update---12-january-202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ECDC, Stand: 2021-01-11 10:00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31.12.2019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213 Länder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89.801.390 (+5.270.997)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1.940.523 (+93.681)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Todesfälle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gemeldet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Fall-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Verstorbenen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2,16%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8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18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https://virological.org/t/genomic-characterisation-of-an-emergent-sars-cov-2-lineage-in-manaus-preliminary-findings/586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https://hackmd.io/@GqOnlbqgSdKAMwgCUU_ljQ/H1vC_FK0v#SARS-CoV-2-variant-profiles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https://www.niid.go.jp/niid/en/2019-ncov-e/10108-covid19-33-en.html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https://www.gov.uk/government/news/travel-from-south-american-destinations-portugal-panama-and-cape-verde-banned-to-prevent-spread-of-new-variant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6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https://www.euromomo.eu/graphs-and-maps#excess-mortality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54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https://www.who.int/publications/m/item/weekly-epidemiological-update---12-january-2021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55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15.01.2021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der Kalenderwoche </a:t>
            </a:r>
            <a:r>
              <a:rPr lang="de-DE" sz="2400" dirty="0">
                <a:latin typeface="Calibri"/>
              </a:rPr>
              <a:t>1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/2020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89.801.390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1.940.523Todesfälle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11.01.2021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93336"/>
              </p:ext>
            </p:extLst>
          </p:nvPr>
        </p:nvGraphicFramePr>
        <p:xfrm>
          <a:off x="107504" y="1744702"/>
          <a:ext cx="8724089" cy="471763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22.423.006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1.782.792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3.072.349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417.570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8.131.612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397.866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3.425.269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165.131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2.111.782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152.938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▲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1.921.024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145.511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1.231.597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2.783.256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10.466.595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1.801.903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9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11.01.2021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91010" y="383668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14045" y="383668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2333" y="383968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13404"/>
              </p:ext>
            </p:extLst>
          </p:nvPr>
        </p:nvGraphicFramePr>
        <p:xfrm>
          <a:off x="200244" y="4130049"/>
          <a:ext cx="1428930" cy="161353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Seychellen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Südafrika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829629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Eswatini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Lesotho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4828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126,57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202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431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299968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55017"/>
              </p:ext>
            </p:extLst>
          </p:nvPr>
        </p:nvGraphicFramePr>
        <p:xfrm>
          <a:off x="3849590" y="4143011"/>
          <a:ext cx="1596008" cy="2630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112,67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20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Dom.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9596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Mexiko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8198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Bermuda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46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11783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48556"/>
              </p:ext>
            </p:extLst>
          </p:nvPr>
        </p:nvGraphicFramePr>
        <p:xfrm>
          <a:off x="5639793" y="4151232"/>
          <a:ext cx="1382713" cy="15030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4871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9944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8399115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39223"/>
              </p:ext>
            </p:extLst>
          </p:nvPr>
        </p:nvGraphicFramePr>
        <p:xfrm>
          <a:off x="209499" y="6021388"/>
          <a:ext cx="1428930" cy="6972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840611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292333" y="57549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578655" y="3128867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66854"/>
              </p:ext>
            </p:extLst>
          </p:nvPr>
        </p:nvGraphicFramePr>
        <p:xfrm>
          <a:off x="7277710" y="3654170"/>
          <a:ext cx="1707669" cy="311964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2267,67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Weißrussland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Nordmazedonien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5136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5531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05775"/>
                  </a:ext>
                </a:extLst>
              </a:tr>
              <a:tr h="448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338245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6864" y="3525117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91 Länder/Territorien mit einer 7-Tages-Inzidenz &gt;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29691"/>
              </p:ext>
            </p:extLst>
          </p:nvPr>
        </p:nvGraphicFramePr>
        <p:xfrm>
          <a:off x="1790683" y="4137147"/>
          <a:ext cx="1954699" cy="26403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7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Bonaire, Saint Eustatius and Saba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(NL)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Turks and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08844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10933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13581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110769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20908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6431E89-0F68-482A-B21C-46B3796B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9" y="537058"/>
            <a:ext cx="69056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11.01.2021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54223"/>
              </p:ext>
            </p:extLst>
          </p:nvPr>
        </p:nvGraphicFramePr>
        <p:xfrm>
          <a:off x="271562" y="746589"/>
          <a:ext cx="2808312" cy="57225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665,82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746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41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081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269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672053"/>
                  </a:ext>
                </a:extLst>
              </a:tr>
              <a:tr h="1245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9392694"/>
                  </a:ext>
                </a:extLst>
              </a:tr>
              <a:tr h="1245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036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0156E18-5051-4CE2-952C-8BFA56425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45557"/>
              </p:ext>
            </p:extLst>
          </p:nvPr>
        </p:nvGraphicFramePr>
        <p:xfrm>
          <a:off x="3509203" y="764704"/>
          <a:ext cx="1638861" cy="70936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18781">
                  <a:extLst>
                    <a:ext uri="{9D8B030D-6E8A-4147-A177-3AD203B41FA5}">
                      <a16:colId xmlns:a16="http://schemas.microsoft.com/office/drawing/2014/main" val="8888456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00375676"/>
                    </a:ext>
                  </a:extLst>
                </a:gridCol>
              </a:tblGrid>
              <a:tr h="17787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062592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49020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30976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8060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12E341D5-3D69-4F54-90BC-F9E80595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45" y="1628804"/>
            <a:ext cx="5467793" cy="4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VOC 202012/01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13.01.2021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321DC1-DAF2-4D1E-A2F3-6E93915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836712"/>
            <a:ext cx="9048750" cy="42957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6DFF70-8555-4346-BA9C-623E166B3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5198647"/>
            <a:ext cx="4680520" cy="1659353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6" y="61997"/>
            <a:ext cx="6752928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501Y.V2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13.01.2021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A4D439-6C5D-4928-933E-BEBF0075A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980728"/>
            <a:ext cx="9058275" cy="40576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6DFA5A-44C5-44B6-912E-9ADC5F9E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5058311"/>
            <a:ext cx="4817170" cy="1799689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055D8D8B-6D74-4DC5-8ABA-988734EA6B23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8296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Variante aus Brasilien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4DDBBF1-0A18-4B32-A43E-4AA1F8573325}"/>
              </a:ext>
            </a:extLst>
          </p:cNvPr>
          <p:cNvSpPr txBox="1"/>
          <p:nvPr/>
        </p:nvSpPr>
        <p:spPr>
          <a:xfrm>
            <a:off x="323528" y="941276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/>
              <a:t>P.1 (</a:t>
            </a:r>
            <a:r>
              <a:rPr lang="de-DE" sz="2400" dirty="0" err="1"/>
              <a:t>descendent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B.1.1.28)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Erstmals entdeckt Dezember 2020 in Manaus, Nordbrasilien, Amazonas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Laut einer Veröffentlichung wird davon ausgegangen, dass sich diese Linie bereits lokal im Amazonas-Gebiet verbreitet hat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Von 31 sequenzierten Isolaten trugen 13 (42%) diese Virusvariante 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einschließlich mehrerer </a:t>
            </a:r>
            <a:r>
              <a:rPr lang="de-DE" sz="2400"/>
              <a:t>Mutationen wie </a:t>
            </a:r>
            <a:r>
              <a:rPr lang="de-DE" sz="2400" dirty="0"/>
              <a:t>E484K, K417T und N501Y, die auch bei brasilianischen Reisenden gefunden wurden, die in Japan sequenziert wurden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Großbritannien hat ab heute alle Flüge aus Südamerika, Panama, Cape Verde, Portugal eingestellt</a:t>
            </a:r>
          </a:p>
        </p:txBody>
      </p:sp>
    </p:spTree>
    <p:extLst>
      <p:ext uri="{BB962C8B-B14F-4D97-AF65-F5344CB8AC3E}">
        <p14:creationId xmlns:p14="http://schemas.microsoft.com/office/powerpoint/2010/main" val="16745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80B4D90-B69A-4367-A4FD-415DCF45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938469"/>
            <a:ext cx="7034215" cy="378247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err="1"/>
              <a:t>Excess</a:t>
            </a:r>
            <a:r>
              <a:rPr lang="de-DE" sz="2400" dirty="0"/>
              <a:t>-Mortalität Europa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1DF868B-41F3-41BB-8203-9502A71172D3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de-DE" sz="1400" i="1" dirty="0" err="1">
                <a:solidFill>
                  <a:prstClr val="black"/>
                </a:solidFill>
              </a:rPr>
              <a:t>EuroMOMO</a:t>
            </a:r>
            <a:r>
              <a:rPr lang="de-DE" sz="1400" i="1" dirty="0">
                <a:solidFill>
                  <a:prstClr val="black"/>
                </a:solidFill>
              </a:rPr>
              <a:t>;  Stand: 10.01.2021</a:t>
            </a:r>
          </a:p>
        </p:txBody>
      </p:sp>
      <p:pic>
        <p:nvPicPr>
          <p:cNvPr id="7" name="Billede 5">
            <a:extLst>
              <a:ext uri="{FF2B5EF4-FFF2-40B4-BE49-F238E27FC236}">
                <a16:creationId xmlns:a16="http://schemas.microsoft.com/office/drawing/2014/main" id="{B6367BF4-46DB-4DC6-84F4-913FB4351C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638278"/>
            <a:ext cx="6810375" cy="23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1763932" y="44624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update </a:t>
            </a:r>
            <a:r>
              <a:rPr lang="de-DE" sz="2400" dirty="0">
                <a:latin typeface="Calibri"/>
              </a:rPr>
              <a:t>12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.01.2021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A9E75F-4A48-4387-8A99-2C88619E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56" y="468983"/>
            <a:ext cx="6678006" cy="297257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63B8AD7-A0DD-4B68-AFEA-C2E320E3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56" y="3441560"/>
            <a:ext cx="660948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62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Bildschirmpräsentation (4:3)</PresentationFormat>
  <Paragraphs>326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SARS-CoV-2 Varianten: VOC 202012/01</vt:lpstr>
      <vt:lpstr>SARS-CoV-2 Varianten: 501Y.V2</vt:lpstr>
      <vt:lpstr>PowerPoint-Präsentation</vt:lpstr>
      <vt:lpstr>Backup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Singer, Regina</cp:lastModifiedBy>
  <cp:revision>1538</cp:revision>
  <dcterms:created xsi:type="dcterms:W3CDTF">2020-04-16T05:25:18Z</dcterms:created>
  <dcterms:modified xsi:type="dcterms:W3CDTF">2021-01-15T08:34:14Z</dcterms:modified>
</cp:coreProperties>
</file>