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7AC77-8A4D-4C76-8C0A-81461D7EE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F32B1C-7381-43AF-A11F-8A7CBBF9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F14457-E833-4970-9F8F-7961584A8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F3471E-0FF5-4FAA-8010-18B2FACD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7B3F2-9372-45BB-A07B-49820505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04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D08018-2335-488F-A90D-6A652CE73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7367BB-367E-4697-BC63-8E5AA0673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E5DE68-785F-422F-ABA3-DE7EA3717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C8ACE8-2E1D-49C8-9FDE-86552B4D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BBD1A1-74E3-41E9-A910-CE734E753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25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2C9FA78-366C-44E0-9A31-2F811FD7D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890B1F-2B04-49D6-9D19-AC53E8301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DDF650-2673-4727-B68D-0805A13AF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3653AD-E5DA-4BFE-9F69-7FAD60FF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D8C734-6CEB-4B8D-B16F-A017A41B4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33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FEC043-8AAC-4056-8918-88F9C229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96734D-3A99-4A88-986E-48E1B0E4E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14E0EC-6CC0-4C77-AC01-7AE74AF6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AF12A5-DC2D-4CD2-8364-1CC92A370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7A072E-823A-4FA1-B28C-767CE69A9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21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73492D-EC98-4054-A835-389BB53C1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330EEE-46A2-4637-BD7A-2F8181DBD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34281F-AD92-4CDA-A478-FD40656C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371928-C609-4889-9627-6986518C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0C2DA6-7627-43C7-A534-92B1E26C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96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8C996-7B38-4F46-B9F9-84F1F7BD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22A9EC-B695-4DF9-8C2E-95EC138A0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4FA9DDF-48F5-48A0-B312-FBE4799BC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A596D6-A77E-41C7-B6B5-C8623910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642422-8FAF-4A2B-9832-2010E151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82C384-E8D9-4967-ADBF-44407AA7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33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FE360-579C-4629-AAD7-6DE5B6E80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97EA51-C831-4972-9066-0A8CA9272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C69009B-9FC7-41FD-9F18-A5D2BECC8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81A6669-AB47-4D06-8160-E2121A707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0EE1B06-82AA-463D-A152-18BF7795F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F601D7B-80F1-44C3-8658-6B700D994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A064996-3009-46E8-B8E7-A0F66B05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A9674B-81A9-47F7-AE32-38354EC7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91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27BCA-BFBF-4C4D-8F50-DCC403BD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5686FC-5E87-4D9D-873B-02EB4CF4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73E159-62EF-4C3C-B412-F1165E5B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5A99810-6A36-4B02-B4BA-D38B4EE1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197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2B0243-1539-4D8E-B2A6-08EF10C4A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F912BEE-9DE3-4B1E-8C7B-A8D6AA70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029480-D27C-4270-AFD6-71FEEB9D3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66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34460-8253-4A1C-A56E-FA580B60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F4CD6D-949D-4848-B17A-AC624E198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6A7062-AB82-4EB9-B429-25F5DE1B0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1AD3BE-7976-4F3C-B0EE-9647AA036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BAB9CA-D80B-40E2-85E8-A654CBA02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7E56CE-1697-4813-A9C0-E6CA95B6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85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04F3E-D2F3-4D32-834D-2B02CD34E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5654BB8-7D3A-43D4-BB33-210CA0E65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E377C7-7267-4F94-8E1B-9465627C4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4D67CF-0F19-4BCF-AE7B-240EACA7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369C5C-7194-40CB-84F7-132C0650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8CEEA7-5FE7-4AB2-BCCB-E36E07CE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6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9123497-DE31-4CBD-9EF8-EA6A6FA3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F0AE83-B994-432A-9CE3-5118A2A74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FEC4A6-97D8-41E3-9D8A-E2DBC1309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951A-83CE-48E2-AFED-EB21E4F21D17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30684C-0C48-4AE0-9CDA-A7EA7701D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1EBF77-A0F8-4844-B9D9-EFC2DE1A3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257B-8FBE-45CC-9463-4F2A412D0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14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1F581-083C-4B66-B0A3-1F247F37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710"/>
            <a:ext cx="10515600" cy="5489576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Es liegen </a:t>
            </a:r>
            <a:r>
              <a:rPr lang="de-DE" b="1" dirty="0"/>
              <a:t>keine neuen Daten </a:t>
            </a:r>
            <a:r>
              <a:rPr lang="de-DE" dirty="0"/>
              <a:t>über das generelle Tragen von FFP2-Masken in der Allgemeinbevölkerung ohne Sicherstellung der Passform/des Dichtsitzes zur Eindämmung zirkulierender respiratorische Erreger vor. </a:t>
            </a:r>
          </a:p>
          <a:p>
            <a:r>
              <a:rPr lang="de-DE" dirty="0"/>
              <a:t>Wir haben für dieser Anwendungsart keine Hinweise auf einen Eigenschutz gefunden, welcher </a:t>
            </a:r>
            <a:r>
              <a:rPr lang="de-DE" b="1" dirty="0"/>
              <a:t>über den Effekt eines korrekt getragenen MNS</a:t>
            </a:r>
            <a:r>
              <a:rPr lang="de-DE" dirty="0"/>
              <a:t> hinaus geht.</a:t>
            </a:r>
          </a:p>
          <a:p>
            <a:endParaRPr lang="de-DE" dirty="0"/>
          </a:p>
          <a:p>
            <a:r>
              <a:rPr lang="de-DE" b="1" dirty="0"/>
              <a:t>Internationale Empfehlungen </a:t>
            </a:r>
            <a:r>
              <a:rPr lang="de-DE" dirty="0"/>
              <a:t>sehen das Tragen von Atemschutz in der Allgemeinbevölkerung nicht vor bzw. sprechen sich explizit dagegen aus (CDC). WHO: Überarbeitung z.Zt. nicht vorgesehen.</a:t>
            </a:r>
          </a:p>
          <a:p>
            <a:endParaRPr lang="de-DE" dirty="0"/>
          </a:p>
          <a:p>
            <a:r>
              <a:rPr lang="de-DE" dirty="0"/>
              <a:t>Erste Anfragen zu Mangel aus Gesundheitseinrichtungen in Bayern, ob ressourcenschonender Einsatz bei med. Personal möglich.</a:t>
            </a:r>
          </a:p>
          <a:p>
            <a:r>
              <a:rPr lang="de-DE" dirty="0"/>
              <a:t>Fragen, ob die Quarantäne entfällt / ob gleiche Handhabung des KM wie bei med. Personal möglich.</a:t>
            </a:r>
          </a:p>
          <a:p>
            <a:r>
              <a:rPr lang="de-DE" b="1" dirty="0"/>
              <a:t>Sehr wenig Wissen </a:t>
            </a:r>
            <a:r>
              <a:rPr lang="de-DE" dirty="0"/>
              <a:t>zu FFP2-Masken in der Bevölkerung (aber auch unter </a:t>
            </a:r>
            <a:r>
              <a:rPr lang="de-DE" b="1" dirty="0"/>
              <a:t>Fachleuten!), </a:t>
            </a:r>
            <a:r>
              <a:rPr lang="de-DE" dirty="0"/>
              <a:t>viel </a:t>
            </a:r>
            <a:r>
              <a:rPr lang="de-DE" b="1" dirty="0"/>
              <a:t>Halbwissen</a:t>
            </a:r>
            <a:r>
              <a:rPr lang="de-DE" dirty="0"/>
              <a:t>.</a:t>
            </a:r>
          </a:p>
          <a:p>
            <a:endParaRPr lang="de-DE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de-DE" dirty="0">
              <a:highlight>
                <a:srgbClr val="FFFF00"/>
              </a:highlight>
            </a:endParaRP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642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Brunke, Melanie</dc:creator>
  <cp:lastModifiedBy>Brunke, Melanie</cp:lastModifiedBy>
  <cp:revision>6</cp:revision>
  <dcterms:created xsi:type="dcterms:W3CDTF">2021-01-15T08:23:18Z</dcterms:created>
  <dcterms:modified xsi:type="dcterms:W3CDTF">2021-01-15T10:08:54Z</dcterms:modified>
</cp:coreProperties>
</file>