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264" r:id="rId5"/>
    <p:sldId id="725" r:id="rId6"/>
    <p:sldId id="727" r:id="rId7"/>
    <p:sldId id="726" r:id="rId8"/>
    <p:sldId id="728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92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D27E9D1-E039-4659-96B0-F2AD80F3C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15. Januar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87920"/>
              </p:ext>
            </p:extLst>
          </p:nvPr>
        </p:nvGraphicFramePr>
        <p:xfrm>
          <a:off x="467248" y="1167149"/>
          <a:ext cx="7983646" cy="3515383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8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15.01.2021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14.01.2021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803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7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31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+22.368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+1.113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+78.116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-60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(2.000.948)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(44.994)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5.125</a:t>
                      </a: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530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(14.01.2021)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146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0,84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0,70– 0,99)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5146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1,02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0,93– 1,11)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842.455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+604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A8475E-7BFC-4461-BC96-F82419EB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6848165" cy="33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N=121.521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96F336-B84F-42CA-85C9-E45CF0FD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834858"/>
            <a:ext cx="5977301" cy="42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Wöchentliche Sterbefallzahlen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D73D61-B4CB-46CC-9077-7B421A210A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2" y="1024768"/>
            <a:ext cx="5767990" cy="2959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3CA106C-7D3E-4F45-B3DB-6EBB34E37307}"/>
              </a:ext>
            </a:extLst>
          </p:cNvPr>
          <p:cNvSpPr/>
          <p:nvPr/>
        </p:nvSpPr>
        <p:spPr>
          <a:xfrm>
            <a:off x="911062" y="4171760"/>
            <a:ext cx="661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50 (07.12.-13.12.2020): 22.897 Todesfälle (+944 zur KW 49); ca. 20% über dem Durchschnitt der Vorjahre 2016-19 (Nachmeldungen aber noch möglich)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BB07DA-F89E-4ADD-8FA5-D82816723F48}"/>
              </a:ext>
            </a:extLst>
          </p:cNvPr>
          <p:cNvSpPr txBox="1"/>
          <p:nvPr/>
        </p:nvSpPr>
        <p:spPr>
          <a:xfrm>
            <a:off x="7069958" y="1457700"/>
            <a:ext cx="1745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50" dirty="0"/>
              <a:t>Datenstand 08.01.21</a:t>
            </a:r>
          </a:p>
        </p:txBody>
      </p:sp>
    </p:spTree>
    <p:extLst>
      <p:ext uri="{BB962C8B-B14F-4D97-AF65-F5344CB8AC3E}">
        <p14:creationId xmlns:p14="http://schemas.microsoft.com/office/powerpoint/2010/main" val="296556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99172"/>
            <a:ext cx="6968605" cy="714291"/>
          </a:xfrm>
        </p:spPr>
        <p:txBody>
          <a:bodyPr/>
          <a:lstStyle/>
          <a:p>
            <a:r>
              <a:rPr lang="de-DE" dirty="0"/>
              <a:t>Meldeverzug Fälle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E72AFF-4929-4045-A559-B9543D18C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63" y="629756"/>
            <a:ext cx="6531108" cy="45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99172"/>
            <a:ext cx="6968605" cy="714291"/>
          </a:xfrm>
        </p:spPr>
        <p:txBody>
          <a:bodyPr/>
          <a:lstStyle/>
          <a:p>
            <a:r>
              <a:rPr lang="de-DE" dirty="0"/>
              <a:t>Übermittlungsverzug Fälle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472CD4-2C1E-4FE6-90C7-C340031B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63" y="700640"/>
            <a:ext cx="6402658" cy="44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15.01.2021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99172"/>
            <a:ext cx="6968605" cy="714291"/>
          </a:xfrm>
        </p:spPr>
        <p:txBody>
          <a:bodyPr/>
          <a:lstStyle/>
          <a:p>
            <a:r>
              <a:rPr lang="de-DE" dirty="0"/>
              <a:t>Meldeverzug Sterbefälle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4EED15-B71D-4617-B256-3EAAE600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39" y="739336"/>
            <a:ext cx="6416756" cy="44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(16:9)</PresentationFormat>
  <Paragraphs>74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N=121.521</vt:lpstr>
      <vt:lpstr>Wöchentliche Sterbefallzahlen</vt:lpstr>
      <vt:lpstr>Meldeverzug Fälle</vt:lpstr>
      <vt:lpstr>Übermittlungsverzug Fälle</vt:lpstr>
      <vt:lpstr>Meldeverzug Sterbefälle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104</cp:revision>
  <dcterms:created xsi:type="dcterms:W3CDTF">2015-11-02T12:29:13Z</dcterms:created>
  <dcterms:modified xsi:type="dcterms:W3CDTF">2021-01-15T09:37:54Z</dcterms:modified>
</cp:coreProperties>
</file>