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262" r:id="rId3"/>
    <p:sldId id="263" r:id="rId4"/>
    <p:sldId id="264" r:id="rId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61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13.01.2021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3D27E9D1-E039-4659-96B0-F2AD80F3CD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18. Januar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18.01.2021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3190EC-8829-4F8B-A27D-B812211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8F6353-1FDC-41F9-B777-94793DE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2993840-9900-44CF-95BF-B727CE497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270520"/>
              </p:ext>
            </p:extLst>
          </p:nvPr>
        </p:nvGraphicFramePr>
        <p:xfrm>
          <a:off x="467248" y="1167149"/>
          <a:ext cx="7983646" cy="3515383"/>
        </p:xfrm>
        <a:graphic>
          <a:graphicData uri="http://schemas.openxmlformats.org/drawingml/2006/table">
            <a:tbl>
              <a:tblPr firstRow="1" firstCol="1" bandRow="1"/>
              <a:tblGrid>
                <a:gridCol w="2074985">
                  <a:extLst>
                    <a:ext uri="{9D8B030D-6E8A-4147-A177-3AD203B41FA5}">
                      <a16:colId xmlns:a16="http://schemas.microsoft.com/office/drawing/2014/main" val="3766971378"/>
                    </a:ext>
                  </a:extLst>
                </a:gridCol>
                <a:gridCol w="1788606">
                  <a:extLst>
                    <a:ext uri="{9D8B030D-6E8A-4147-A177-3AD203B41FA5}">
                      <a16:colId xmlns:a16="http://schemas.microsoft.com/office/drawing/2014/main" val="2767822642"/>
                    </a:ext>
                  </a:extLst>
                </a:gridCol>
                <a:gridCol w="211016">
                  <a:extLst>
                    <a:ext uri="{9D8B030D-6E8A-4147-A177-3AD203B41FA5}">
                      <a16:colId xmlns:a16="http://schemas.microsoft.com/office/drawing/2014/main" val="3256348968"/>
                    </a:ext>
                  </a:extLst>
                </a:gridCol>
                <a:gridCol w="1678074">
                  <a:extLst>
                    <a:ext uri="{9D8B030D-6E8A-4147-A177-3AD203B41FA5}">
                      <a16:colId xmlns:a16="http://schemas.microsoft.com/office/drawing/2014/main" val="953218103"/>
                    </a:ext>
                  </a:extLst>
                </a:gridCol>
                <a:gridCol w="150726">
                  <a:extLst>
                    <a:ext uri="{9D8B030D-6E8A-4147-A177-3AD203B41FA5}">
                      <a16:colId xmlns:a16="http://schemas.microsoft.com/office/drawing/2014/main" val="39290671"/>
                    </a:ext>
                  </a:extLst>
                </a:gridCol>
                <a:gridCol w="2080239">
                  <a:extLst>
                    <a:ext uri="{9D8B030D-6E8A-4147-A177-3AD203B41FA5}">
                      <a16:colId xmlns:a16="http://schemas.microsoft.com/office/drawing/2014/main" val="3848596357"/>
                    </a:ext>
                  </a:extLst>
                </a:gridCol>
              </a:tblGrid>
              <a:tr h="2081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18.01.2021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i="1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17.01.2021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74625"/>
                  </a:ext>
                </a:extLst>
              </a:tr>
              <a:tr h="2803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Bestätigte Fälle 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05984"/>
                  </a:ext>
                </a:extLst>
              </a:tr>
              <a:tr h="875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Gesamt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Verstorbene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erster Impfungen seit dem Vortag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11600"/>
                  </a:ext>
                </a:extLst>
              </a:tr>
              <a:tr h="310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+7.141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+214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i="1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</a:rPr>
                        <a:t>+79.759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</a:rPr>
                        <a:t>-44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398319"/>
                  </a:ext>
                </a:extLst>
              </a:tr>
              <a:tr h="280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2.040.659</a:t>
                      </a: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(46.633)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[4</a:t>
                      </a:r>
                      <a:r>
                        <a:rPr lang="de-DE" sz="1400" dirty="0">
                          <a:effectLst/>
                          <a:latin typeface="+mn-lt"/>
                        </a:rPr>
                        <a:t>.971</a:t>
                      </a:r>
                      <a:r>
                        <a:rPr lang="de-DE" sz="1400" dirty="0"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164086"/>
                  </a:ext>
                </a:extLst>
              </a:tr>
              <a:tr h="530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7-Tage-Inzidenz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R-Wert </a:t>
                      </a:r>
                      <a:r>
                        <a:rPr lang="de-DE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(17.01.2021)</a:t>
                      </a:r>
                      <a:endParaRPr lang="de-DE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Geimpfter insgesamt mit einer Impfung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14961"/>
                  </a:ext>
                </a:extLst>
              </a:tr>
              <a:tr h="514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134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1,07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0,90– 1,20)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075570"/>
                  </a:ext>
                </a:extLst>
              </a:tr>
              <a:tr h="5146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Fälle/ 100.000 EW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7-Tage: 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0,93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0,86– 1,00)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1.048.160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+361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8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5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9344FE0-A434-4DC6-A330-845DFACB1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96" y="1282853"/>
            <a:ext cx="7813338" cy="35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N=111.785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1B25EE9-3C45-4F62-99F2-AD329C25C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36" y="808856"/>
            <a:ext cx="5690624" cy="402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Bildschirmpräsentation (16:9)</PresentationFormat>
  <Paragraphs>57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MS Mincho</vt:lpstr>
      <vt:lpstr>MS Mincho</vt:lpstr>
      <vt:lpstr>ScalaSans</vt:lpstr>
      <vt:lpstr>Arial</vt:lpstr>
      <vt:lpstr>Calibri</vt:lpstr>
      <vt:lpstr>Cambria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N=111.785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113</cp:revision>
  <dcterms:created xsi:type="dcterms:W3CDTF">2015-11-02T12:29:13Z</dcterms:created>
  <dcterms:modified xsi:type="dcterms:W3CDTF">2021-01-18T11:38:08Z</dcterms:modified>
</cp:coreProperties>
</file>