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3" r:id="rId2"/>
    <p:sldId id="304" r:id="rId3"/>
    <p:sldId id="301" r:id="rId4"/>
    <p:sldId id="303" r:id="rId5"/>
    <p:sldId id="305" r:id="rId6"/>
    <p:sldId id="257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131" d="100"/>
          <a:sy n="13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94CB1-E71C-4979-A9F6-105B3812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BA59BA-D03D-468C-969B-02C312079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14E808-F9D2-463E-A51F-94C94A0E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6411-C6C1-4D99-853C-997F31FF53E0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B51717-B997-436B-AA46-F38C0CBD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FEDE52-B58E-426E-8CA7-92CBBDC8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A0E2-4E8E-41D1-B7C7-5EEFC596F0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17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b="0" dirty="0"/>
              <a:t>Datenstand 19.1.2021</a:t>
            </a:r>
            <a:endParaRPr 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7FF64B-1B3E-4878-BBA7-5BF81725C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90209"/>
            <a:ext cx="7616527" cy="459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B4343E-8E1E-47AB-B03B-F8918DC0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62242-8F0D-4029-8A77-6EA7ADD8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C4DEB0A-5E22-4EA0-B8FD-9BB439C34842}"/>
              </a:ext>
            </a:extLst>
          </p:cNvPr>
          <p:cNvSpPr txBox="1">
            <a:spLocks/>
          </p:cNvSpPr>
          <p:nvPr/>
        </p:nvSpPr>
        <p:spPr>
          <a:xfrm>
            <a:off x="457200" y="402448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positiv getesteter nach Bundesland</a:t>
            </a:r>
          </a:p>
          <a:p>
            <a:r>
              <a:rPr lang="fr-FR" b="0" dirty="0" err="1"/>
              <a:t>Datenstand</a:t>
            </a:r>
            <a:r>
              <a:rPr lang="fr-FR" b="0" dirty="0"/>
              <a:t> 19.1.2021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2A0462-EB06-45F6-9481-E0095BD7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6604"/>
            <a:ext cx="7506989" cy="47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19.1.2021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F62704-0432-4D78-8269-494615A93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451" y="3346818"/>
            <a:ext cx="5669052" cy="35385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98B1A0D-49A6-48DF-B19D-A60AE08C4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229" y="44624"/>
            <a:ext cx="5697275" cy="35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2E40610-5225-4C84-9A82-80BD89E78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47183"/>
            <a:ext cx="5256584" cy="325654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376"/>
            <a:ext cx="7983646" cy="874368"/>
          </a:xfrm>
        </p:spPr>
        <p:txBody>
          <a:bodyPr/>
          <a:lstStyle/>
          <a:p>
            <a:r>
              <a:rPr lang="de-DE" dirty="0"/>
              <a:t>Abnahmeort in Kalenderwoche - </a:t>
            </a:r>
            <a:r>
              <a:rPr lang="fr-FR" b="0" dirty="0" err="1"/>
              <a:t>Datenstand</a:t>
            </a:r>
            <a:r>
              <a:rPr lang="fr-FR" b="0" dirty="0"/>
              <a:t> 19.1.2021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50CC258-DA70-4C2F-B1BD-0BC8B52F4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C80B83-73AD-47D0-9EAB-8EDA1FD82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0" y="1113603"/>
            <a:ext cx="5211594" cy="32565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48D311-73A4-49D2-A0D5-21769073E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170" y="3489350"/>
            <a:ext cx="5491334" cy="339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488718-5553-4486-983B-D5833ED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ACCB-14BD-47E4-8B33-84A63C843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140403-EBC6-4F39-B2CB-2F5D101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9" y="425996"/>
            <a:ext cx="7983646" cy="874368"/>
          </a:xfrm>
        </p:spPr>
        <p:txBody>
          <a:bodyPr/>
          <a:lstStyle/>
          <a:p>
            <a:r>
              <a:rPr lang="de-DE" dirty="0"/>
              <a:t>Zeit zwischen Abnahme und Test (Mittelwert)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6D7B49-36ED-444D-9DF7-FE34FA66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49" y="1631224"/>
            <a:ext cx="7890842" cy="49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C7BCE-B26D-4C0F-A5D9-DB5B957E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Antigentests in ARS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91F5419-E5B4-4E2D-9B95-5132D5A4B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47" y="2029834"/>
            <a:ext cx="5258853" cy="346013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628CD1E-0682-4686-A45B-99ECE7ACCDB0}"/>
              </a:ext>
            </a:extLst>
          </p:cNvPr>
          <p:cNvSpPr txBox="1"/>
          <p:nvPr/>
        </p:nvSpPr>
        <p:spPr>
          <a:xfrm>
            <a:off x="6268414" y="5536470"/>
            <a:ext cx="1170513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88" dirty="0"/>
              <a:t>Datenstand: 19.01.2021</a:t>
            </a:r>
          </a:p>
        </p:txBody>
      </p:sp>
    </p:spTree>
    <p:extLst>
      <p:ext uri="{BB962C8B-B14F-4D97-AF65-F5344CB8AC3E}">
        <p14:creationId xmlns:p14="http://schemas.microsoft.com/office/powerpoint/2010/main" val="153152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C7BCE-B26D-4C0F-A5D9-DB5B957E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de-DE" dirty="0"/>
              <a:t>Antigentests in ARS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2E381362-487D-4B85-9960-4FD85296552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46841" y="2636624"/>
          <a:ext cx="2214999" cy="941523"/>
        </p:xfrm>
        <a:graphic>
          <a:graphicData uri="http://schemas.openxmlformats.org/drawingml/2006/table">
            <a:tbl>
              <a:tblPr/>
              <a:tblGrid>
                <a:gridCol w="753437">
                  <a:extLst>
                    <a:ext uri="{9D8B030D-6E8A-4147-A177-3AD203B41FA5}">
                      <a16:colId xmlns:a16="http://schemas.microsoft.com/office/drawing/2014/main" val="849894622"/>
                    </a:ext>
                  </a:extLst>
                </a:gridCol>
                <a:gridCol w="708125">
                  <a:extLst>
                    <a:ext uri="{9D8B030D-6E8A-4147-A177-3AD203B41FA5}">
                      <a16:colId xmlns:a16="http://schemas.microsoft.com/office/drawing/2014/main" val="2107561277"/>
                    </a:ext>
                  </a:extLst>
                </a:gridCol>
                <a:gridCol w="753437">
                  <a:extLst>
                    <a:ext uri="{9D8B030D-6E8A-4147-A177-3AD203B41FA5}">
                      <a16:colId xmlns:a16="http://schemas.microsoft.com/office/drawing/2014/main" val="1206596443"/>
                    </a:ext>
                  </a:extLst>
                </a:gridCol>
              </a:tblGrid>
              <a:tr h="3542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de-DE" sz="1100" b="0" i="0" u="sng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Anzahl Testungen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Anteil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53083"/>
                  </a:ext>
                </a:extLst>
              </a:tr>
              <a:tr h="1957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b="0" i="0" u="sng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keine PCR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021760"/>
                  </a:ext>
                </a:extLst>
              </a:tr>
              <a:tr h="1957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b="0" i="0" u="sng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negativ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760098"/>
                  </a:ext>
                </a:extLst>
              </a:tr>
              <a:tr h="1957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positiv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895749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0F7ED6F2-27E1-4933-92FA-374700169566}"/>
              </a:ext>
            </a:extLst>
          </p:cNvPr>
          <p:cNvSpPr txBox="1"/>
          <p:nvPr/>
        </p:nvSpPr>
        <p:spPr>
          <a:xfrm>
            <a:off x="658758" y="2372884"/>
            <a:ext cx="40513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PCR-Testung am selben Tag nach  positiver AG-Testung: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977EAAE-8C8D-455F-B0BC-B712CDA379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841" y="3995966"/>
          <a:ext cx="2002182" cy="1303256"/>
        </p:xfrm>
        <a:graphic>
          <a:graphicData uri="http://schemas.openxmlformats.org/drawingml/2006/table">
            <a:tbl>
              <a:tblPr/>
              <a:tblGrid>
                <a:gridCol w="667394">
                  <a:extLst>
                    <a:ext uri="{9D8B030D-6E8A-4147-A177-3AD203B41FA5}">
                      <a16:colId xmlns:a16="http://schemas.microsoft.com/office/drawing/2014/main" val="2336231312"/>
                    </a:ext>
                  </a:extLst>
                </a:gridCol>
                <a:gridCol w="667394">
                  <a:extLst>
                    <a:ext uri="{9D8B030D-6E8A-4147-A177-3AD203B41FA5}">
                      <a16:colId xmlns:a16="http://schemas.microsoft.com/office/drawing/2014/main" val="201979577"/>
                    </a:ext>
                  </a:extLst>
                </a:gridCol>
                <a:gridCol w="667394">
                  <a:extLst>
                    <a:ext uri="{9D8B030D-6E8A-4147-A177-3AD203B41FA5}">
                      <a16:colId xmlns:a16="http://schemas.microsoft.com/office/drawing/2014/main" val="3822982416"/>
                    </a:ext>
                  </a:extLst>
                </a:gridCol>
              </a:tblGrid>
              <a:tr h="514562"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 Testungen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957602"/>
                  </a:ext>
                </a:extLst>
              </a:tr>
              <a:tr h="262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keine PCR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723700"/>
                  </a:ext>
                </a:extLst>
              </a:tr>
              <a:tr h="262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879968"/>
                  </a:ext>
                </a:extLst>
              </a:tr>
              <a:tr h="262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0,0036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900359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72AB7AEA-717C-4FD4-96D9-9A4CD407F524}"/>
              </a:ext>
            </a:extLst>
          </p:cNvPr>
          <p:cNvSpPr txBox="1"/>
          <p:nvPr/>
        </p:nvSpPr>
        <p:spPr>
          <a:xfrm>
            <a:off x="628650" y="3857466"/>
            <a:ext cx="40993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PCR-Testung am selben Tag nach  negativer AG-Testung: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CE33863-300A-4A8D-8E02-38A5AEDBBE84}"/>
              </a:ext>
            </a:extLst>
          </p:cNvPr>
          <p:cNvSpPr txBox="1"/>
          <p:nvPr/>
        </p:nvSpPr>
        <p:spPr>
          <a:xfrm>
            <a:off x="5092793" y="2205870"/>
            <a:ext cx="33541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Verteilung bei </a:t>
            </a:r>
            <a:r>
              <a:rPr lang="de-DE" sz="1350" u="sng" dirty="0"/>
              <a:t>vorliegender</a:t>
            </a:r>
            <a:r>
              <a:rPr lang="de-DE" sz="1350" dirty="0"/>
              <a:t> PCR-Nachtestung</a:t>
            </a:r>
          </a:p>
          <a:p>
            <a:r>
              <a:rPr lang="de-DE" sz="1350" dirty="0"/>
              <a:t>am selben Tag: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3A43090-9EA4-4C4F-B199-349F3F96A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33" y="2737576"/>
            <a:ext cx="3933757" cy="258827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946D292-AF13-4FAB-8274-54D1D86099AD}"/>
              </a:ext>
            </a:extLst>
          </p:cNvPr>
          <p:cNvSpPr/>
          <p:nvPr/>
        </p:nvSpPr>
        <p:spPr>
          <a:xfrm>
            <a:off x="658758" y="3212976"/>
            <a:ext cx="3933757" cy="3651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1F918B-804D-41D2-81F9-685FF8C3CEC5}"/>
              </a:ext>
            </a:extLst>
          </p:cNvPr>
          <p:cNvSpPr txBox="1"/>
          <p:nvPr/>
        </p:nvSpPr>
        <p:spPr>
          <a:xfrm>
            <a:off x="3059832" y="3296017"/>
            <a:ext cx="153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ca. 18% falsch positiv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F23EAF7-0833-46F3-9562-C30A0925DF23}"/>
              </a:ext>
            </a:extLst>
          </p:cNvPr>
          <p:cNvSpPr/>
          <p:nvPr/>
        </p:nvSpPr>
        <p:spPr>
          <a:xfrm>
            <a:off x="628650" y="4797152"/>
            <a:ext cx="3933757" cy="5448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3045DD2-C7A5-4C97-87F3-25B7307A9647}"/>
              </a:ext>
            </a:extLst>
          </p:cNvPr>
          <p:cNvSpPr txBox="1"/>
          <p:nvPr/>
        </p:nvSpPr>
        <p:spPr>
          <a:xfrm>
            <a:off x="2997514" y="4931100"/>
            <a:ext cx="1498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ca. 2% falsch negativ</a:t>
            </a:r>
          </a:p>
        </p:txBody>
      </p:sp>
    </p:spTree>
    <p:extLst>
      <p:ext uri="{BB962C8B-B14F-4D97-AF65-F5344CB8AC3E}">
        <p14:creationId xmlns:p14="http://schemas.microsoft.com/office/powerpoint/2010/main" val="4091250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Bildschirmpräsentation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19.1.2021</vt:lpstr>
      <vt:lpstr>PowerPoint-Präsentation</vt:lpstr>
      <vt:lpstr>Anzahl der Testungen pro 100.000 Einwohner nach Altersgruppe und Kalenderwoche – Datenstand 19.1.2021</vt:lpstr>
      <vt:lpstr>Abnahmeort in Kalenderwoche - Datenstand 19.1.2021</vt:lpstr>
      <vt:lpstr>Zeit zwischen Abnahme und Test (Mittelwert)</vt:lpstr>
      <vt:lpstr>Antigentests in ARS</vt:lpstr>
      <vt:lpstr>Antigentests in ARS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236</cp:revision>
  <dcterms:created xsi:type="dcterms:W3CDTF">2020-01-21T10:42:53Z</dcterms:created>
  <dcterms:modified xsi:type="dcterms:W3CDTF">2021-01-20T09:14:48Z</dcterms:modified>
</cp:coreProperties>
</file>