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2" r:id="rId5"/>
    <p:sldId id="261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20.01.2021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13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20.01.2021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04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20.01.2021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22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20.01.2021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62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20.01.2021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345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20.01.2021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20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20.01.2021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14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20.01.2021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52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20.01.2021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47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20.01.2021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63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20.01.2021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51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26375-389E-46D2-BFA4-17F93A813EB4}" type="datetimeFigureOut">
              <a:rPr lang="de-DE" smtClean="0"/>
              <a:t>20.01.2021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95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Testzahlen und Positivquote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515E71E9-1203-4C1B-B443-BC6A044D35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676556"/>
            <a:ext cx="8745448" cy="4272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250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de-DE" dirty="0"/>
              <a:t>Auslastung der Kapazitäten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9F5E926F-B2CF-4A9E-8F23-B1EAAEBA7C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80327"/>
            <a:ext cx="9144000" cy="4108913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2950BC7D-7E1A-4328-80F7-EB754A96B394}"/>
              </a:ext>
            </a:extLst>
          </p:cNvPr>
          <p:cNvSpPr txBox="1"/>
          <p:nvPr/>
        </p:nvSpPr>
        <p:spPr>
          <a:xfrm>
            <a:off x="251520" y="6021288"/>
            <a:ext cx="64581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Zur Zeit können die Kapazitäten noch mehr ausgelastet werden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Effekt durch AG-POCT?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25491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de-DE" dirty="0"/>
              <a:t>Probenrückstau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D2821726-6B4A-4122-BE1D-0C22B7C5D6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4744"/>
            <a:ext cx="9144000" cy="4208956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B8A9DE08-7430-4A7D-9E50-8374F5993A7B}"/>
              </a:ext>
            </a:extLst>
          </p:cNvPr>
          <p:cNvSpPr txBox="1"/>
          <p:nvPr/>
        </p:nvSpPr>
        <p:spPr>
          <a:xfrm>
            <a:off x="89756" y="5380672"/>
            <a:ext cx="89644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Probenrückstau unproblematisch, allerdings nach wie vor starker Mangel an Plastik, v.a. Pipettenspitzen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Auswirkung auch auf andere Diagnostische Bereiche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„Kannibalisierung“ durch unnötige Testungen (z.B. Wiederbelebung Flugverkehr) vermeiden!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38129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A67E9D-0F4A-4A70-A926-B89F51BC4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S-Gen-Ausfälle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470F447-F34E-41C2-A9A1-D2B77E57A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8840"/>
            <a:ext cx="8507288" cy="4137323"/>
          </a:xfrm>
        </p:spPr>
        <p:txBody>
          <a:bodyPr/>
          <a:lstStyle/>
          <a:p>
            <a:r>
              <a:rPr lang="de-DE" dirty="0"/>
              <a:t>Von KW52, 2020 bis KW 2, 2021 haben 16 Labore deutschlandweit insgesamt 337 positive Proben mit S-Gen-Ausfall berichtet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7856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8B16A2-CA5C-4A38-BDA8-5311AD698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AG-POCT in Einrichtungen, kumulativ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1788F55-2367-4157-8E12-353CA3852D92}"/>
              </a:ext>
            </a:extLst>
          </p:cNvPr>
          <p:cNvSpPr txBox="1"/>
          <p:nvPr/>
        </p:nvSpPr>
        <p:spPr>
          <a:xfrm>
            <a:off x="251520" y="5390663"/>
            <a:ext cx="8892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Weitere Akquise in Arbeit; in EpiLag, AGI und Schalte der Testkoordinatoren der BL erneut beworben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~96% der erfassten positiven AG-POCT gingen in die PCR</a:t>
            </a:r>
            <a:endParaRPr lang="de-DE" dirty="0"/>
          </a:p>
        </p:txBody>
      </p:sp>
      <p:pic>
        <p:nvPicPr>
          <p:cNvPr id="12" name="Inhaltsplatzhalter 11">
            <a:extLst>
              <a:ext uri="{FF2B5EF4-FFF2-40B4-BE49-F238E27FC236}">
                <a16:creationId xmlns:a16="http://schemas.microsoft.com/office/drawing/2014/main" id="{C6D859FC-2662-40C4-AB8D-4E1148A4ED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436" y="1564640"/>
            <a:ext cx="8930060" cy="3572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592445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</Words>
  <Application>Microsoft Office PowerPoint</Application>
  <PresentationFormat>Bildschirmpräsentation (4:3)</PresentationFormat>
  <Paragraphs>13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Larissa</vt:lpstr>
      <vt:lpstr>Testzahlen und Positivquote</vt:lpstr>
      <vt:lpstr>Auslastung der Kapazitäten</vt:lpstr>
      <vt:lpstr>Probenrückstau</vt:lpstr>
      <vt:lpstr>S-Gen-Ausfälle</vt:lpstr>
      <vt:lpstr>AG-POCT in Einrichtungen, kumulativ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Seifried, Janna</dc:creator>
  <cp:lastModifiedBy>Seifried, Janna</cp:lastModifiedBy>
  <cp:revision>34</cp:revision>
  <dcterms:created xsi:type="dcterms:W3CDTF">2020-11-18T09:03:03Z</dcterms:created>
  <dcterms:modified xsi:type="dcterms:W3CDTF">2021-01-20T09:31:54Z</dcterms:modified>
</cp:coreProperties>
</file>