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15E71E9-1203-4C1B-B443-BC6A044D3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76556"/>
            <a:ext cx="8745448" cy="427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F5E926F-B2CF-4A9E-8F23-B1EAAEBA7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0327"/>
            <a:ext cx="9144000" cy="410891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950BC7D-7E1A-4328-80F7-EB754A96B394}"/>
              </a:ext>
            </a:extLst>
          </p:cNvPr>
          <p:cNvSpPr txBox="1"/>
          <p:nvPr/>
        </p:nvSpPr>
        <p:spPr>
          <a:xfrm>
            <a:off x="251520" y="6021288"/>
            <a:ext cx="645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Zur Zeit können die Kapazitäten noch mehr ausgelastet werden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Effekt durch AG-POCT?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2821726-6B4A-4122-BE1D-0C22B7C5D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144000" cy="420895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unproblematisch, allerdings nach wie vor starker Mangel an Plastik, v.a. Pipettenspitzen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Auswirkung auch auf andere Diagnostische Bereiche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„Kannibalisierung“ durch unnötige Testungen (z.B. Wiederbelebung Flugverkehr) vermeiden!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67E9D-0F4A-4A70-A926-B89F51BC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S-Gen-Ausfälle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70F447-F34E-41C2-A9A1-D2B77E57A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507288" cy="4137323"/>
          </a:xfrm>
        </p:spPr>
        <p:txBody>
          <a:bodyPr/>
          <a:lstStyle/>
          <a:p>
            <a:r>
              <a:rPr lang="de-DE" dirty="0"/>
              <a:t>Von KW52, 2020 bis KW 2, 2021 haben 16 Labore deutschlandweit insgesamt 337 positive Proben mit S-Gen-Ausfall berichtet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85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AG-POCT in Einrichtungen, kumulativ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1788F55-2367-4157-8E12-353CA3852D92}"/>
              </a:ext>
            </a:extLst>
          </p:cNvPr>
          <p:cNvSpPr txBox="1"/>
          <p:nvPr/>
        </p:nvSpPr>
        <p:spPr>
          <a:xfrm>
            <a:off x="251520" y="5390663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Weitere Akquise in Arbeit; in EpiLag, AGI und Schalte der Testkoordinatoren der BL erneut beworben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~96% der erfassten positiven AG-POCT gingen in die PCR</a:t>
            </a:r>
            <a:endParaRPr lang="de-DE" dirty="0"/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C6D859FC-2662-40C4-AB8D-4E1148A4ED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436" y="1564640"/>
            <a:ext cx="8930060" cy="35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Bildschirmpräsentation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S-Gen-Ausfälle</vt:lpstr>
      <vt:lpstr>AG-POCT in Einrichtungen, kumulativ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34</cp:revision>
  <dcterms:created xsi:type="dcterms:W3CDTF">2020-11-18T09:03:03Z</dcterms:created>
  <dcterms:modified xsi:type="dcterms:W3CDTF">2021-01-20T09:31:54Z</dcterms:modified>
</cp:coreProperties>
</file>