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19" r:id="rId2"/>
    <p:sldId id="383" r:id="rId3"/>
    <p:sldId id="614" r:id="rId4"/>
    <p:sldId id="618" r:id="rId5"/>
    <p:sldId id="623" r:id="rId6"/>
    <p:sldId id="622" r:id="rId7"/>
    <p:sldId id="624" r:id="rId8"/>
    <p:sldId id="62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737" autoAdjust="0"/>
  </p:normalViewPr>
  <p:slideViewPr>
    <p:cSldViewPr>
      <p:cViewPr varScale="1">
        <p:scale>
          <a:sx n="38" d="100"/>
          <a:sy n="38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EWHO, Stand: 2021-01-21 23:00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 31.12.2019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213 Länder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Gebiete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89.801.390 (+5.270.997)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1.940.523 (+93.681)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Todesfälle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gemeldet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Fall-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Verstorbenen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2,16%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8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https://www.who.int/publications/m/item/weekly-epidemiological-update---19-january-2021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80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6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https://ourworldindata.org/covid-vaccinations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0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https://www.who.int/publications/m/item/weekly-epidemiological-update---19-january-2021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96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GOARN Call 20210121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1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22.01.2021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der Kalenderwoche </a:t>
            </a:r>
            <a:r>
              <a:rPr lang="de-DE" sz="2400" dirty="0">
                <a:latin typeface="Calibri"/>
              </a:rPr>
              <a:t>1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/2020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95.612.831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2.066.176 Todesfälle (2,2%)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21.01.2021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99552"/>
              </p:ext>
            </p:extLst>
          </p:nvPr>
        </p:nvGraphicFramePr>
        <p:xfrm>
          <a:off x="107504" y="1744702"/>
          <a:ext cx="8724089" cy="4772559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24.037.236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1.391.479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420,38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8.573.864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378.227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177,94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3.505.758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294.178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-21,51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433,34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2.412.318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184.705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395,05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3.655.839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160.023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109,65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2.916.577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132.669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203,25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1.939.071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122.989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241,71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1.668.396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112.368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2.088.400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109.810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131,06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10.610.883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98.790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9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21.01.2021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0C7ACD-AC91-4FB4-B331-FE999D5D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311"/>
            <a:ext cx="9144000" cy="59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9ED9-0205-4B53-9F2F-8138DA8D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49322"/>
            <a:ext cx="6777312" cy="562074"/>
          </a:xfrm>
        </p:spPr>
        <p:txBody>
          <a:bodyPr/>
          <a:lstStyle/>
          <a:p>
            <a:pPr algn="l"/>
            <a:r>
              <a:rPr lang="de-DE" sz="2400" b="1" dirty="0">
                <a:solidFill>
                  <a:srgbClr val="006EC7"/>
                </a:solidFill>
              </a:rPr>
              <a:t>SARS-CoV-2 Varianten: VOC 202012/01</a:t>
            </a:r>
            <a:endParaRPr lang="de-DE" sz="2400" b="1" dirty="0">
              <a:solidFill>
                <a:srgbClr val="006EC7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13E13A-1E5E-4A97-86B2-00FE083DB97A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19.01.2021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2ACFA2-2A0E-4005-9ECA-2B28E79FD3B5}"/>
              </a:ext>
            </a:extLst>
          </p:cNvPr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25EFEBE0-575E-45B9-B1BC-825768D09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0403"/>
            <a:ext cx="9144000" cy="51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52753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Verabreichte COVID-19-Impfstoffdosen pro 100 Personen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22085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BA28D229-5CC2-40B4-ACD0-BCF0BF02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205814"/>
            <a:ext cx="6448152" cy="36521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30493E1-22DC-4284-8E85-37E397555A08}"/>
              </a:ext>
            </a:extLst>
          </p:cNvPr>
          <p:cNvSpPr txBox="1"/>
          <p:nvPr/>
        </p:nvSpPr>
        <p:spPr>
          <a:xfrm>
            <a:off x="0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Date, Stand: 22.01.2021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971366-46CF-4410-9FB1-EFBC67E8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108"/>
            <a:ext cx="6292859" cy="2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Anteil der vollständig gegen COVID-19 geimpften Bevölkerung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113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7265D84-C62A-485C-8524-6C70E073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6" y="1268760"/>
            <a:ext cx="8647141" cy="48491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F3F33FA-4CBF-4BE6-B967-357EB75FDCB6}"/>
              </a:ext>
            </a:extLst>
          </p:cNvPr>
          <p:cNvSpPr txBox="1"/>
          <p:nvPr/>
        </p:nvSpPr>
        <p:spPr>
          <a:xfrm>
            <a:off x="6150152" y="658971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Date, Stand: 21.01.2021</a:t>
            </a:r>
          </a:p>
        </p:txBody>
      </p:sp>
    </p:spTree>
    <p:extLst>
      <p:ext uri="{BB962C8B-B14F-4D97-AF65-F5344CB8AC3E}">
        <p14:creationId xmlns:p14="http://schemas.microsoft.com/office/powerpoint/2010/main" val="45349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A53B-D834-41B8-B628-5419A4EC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10864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1763932" y="44624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Epidemiological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update </a:t>
            </a:r>
            <a:r>
              <a:rPr lang="de-DE" sz="2400" dirty="0">
                <a:latin typeface="Calibri"/>
              </a:rPr>
              <a:t>19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.01.2021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52A23D-6D00-4795-81ED-2112AB84A9BE}"/>
              </a:ext>
            </a:extLst>
          </p:cNvPr>
          <p:cNvSpPr/>
          <p:nvPr/>
        </p:nvSpPr>
        <p:spPr>
          <a:xfrm>
            <a:off x="9359660" y="801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FC88D1-4FBE-439B-B5B7-7068E0A1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49527"/>
            <a:ext cx="7020273" cy="3852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BC65B0-3BE2-40AA-9914-A6A09A615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956" y="3805066"/>
            <a:ext cx="5364088" cy="30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Prozentuale Veränderung der Fälle in den letzten 7 Tagen im Vergleich zur Vorwoche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80312" y="6611779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WHO, Stand: 17.01.2021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23529" y="83671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E58A78A-820E-4970-BB58-F633BC85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880"/>
            <a:ext cx="9144000" cy="42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3595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311</Words>
  <Application>Microsoft Office PowerPoint</Application>
  <PresentationFormat>Bildschirmpräsentation (4:3)</PresentationFormat>
  <Paragraphs>119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</vt:lpstr>
      <vt:lpstr>PowerPoint-Präsentation</vt:lpstr>
      <vt:lpstr>PowerPoint-Präsentation</vt:lpstr>
      <vt:lpstr>SARS-CoV-2 Varianten: VOC 202012/01</vt:lpstr>
      <vt:lpstr>PowerPoint-Präsentation</vt:lpstr>
      <vt:lpstr>PowerPoint-Präsentation</vt:lpstr>
      <vt:lpstr>Backup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Rexroth, Ute</cp:lastModifiedBy>
  <cp:revision>1545</cp:revision>
  <dcterms:created xsi:type="dcterms:W3CDTF">2020-04-16T05:25:18Z</dcterms:created>
  <dcterms:modified xsi:type="dcterms:W3CDTF">2021-01-22T09:56:50Z</dcterms:modified>
</cp:coreProperties>
</file>