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2" r:id="rId3"/>
    <p:sldId id="263" r:id="rId4"/>
    <p:sldId id="726" r:id="rId5"/>
    <p:sldId id="264" r:id="rId6"/>
    <p:sldId id="267" r:id="rId7"/>
    <p:sldId id="725" r:id="rId8"/>
    <p:sldId id="265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20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22. Januar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22.01.2021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58885"/>
              </p:ext>
            </p:extLst>
          </p:nvPr>
        </p:nvGraphicFramePr>
        <p:xfrm>
          <a:off x="456088" y="1352695"/>
          <a:ext cx="7983646" cy="3280688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11016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78074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1997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22.01.2021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21.01.2021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484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77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+17.862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+859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+ 64.777 erste Impfung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+mj-lt"/>
                        </a:rPr>
                        <a:t>-49</a:t>
                      </a:r>
                      <a:endParaRPr lang="de-DE" sz="1200">
                        <a:effectLst/>
                        <a:latin typeface="+mj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48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(2.106.262)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(50.642)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+ 32.164 zweite Impfung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[4.787]</a:t>
                      </a:r>
                      <a:endParaRPr lang="de-DE" sz="1200" dirty="0">
                        <a:effectLst/>
                        <a:latin typeface="+mj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4703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 </a:t>
                      </a:r>
                      <a:r>
                        <a:rPr lang="de-DE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(21.01.2021)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123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0,90– 1,20)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235186">
                <a:tc rowSpan="3"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115</a:t>
                      </a:r>
                      <a:endParaRPr lang="de-DE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0,84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0,73– 0,94)</a:t>
                      </a:r>
                      <a:endParaRPr lang="de-DE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de-DE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1.324.091 (1,6%)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+768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681042"/>
                  </a:ext>
                </a:extLst>
              </a:tr>
              <a:tr h="16871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06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35836"/>
                  </a:ext>
                </a:extLst>
              </a:tr>
              <a:tr h="4805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1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0,93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0,87– 0,99)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77.602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5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68FB54-DB5F-48F2-90B0-E4E3DC43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78" y="1214957"/>
            <a:ext cx="7285165" cy="35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90162A-C9FE-43FE-847D-7032CB66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D77355-8D18-4DA7-9087-B96BDBB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32EB1B-CEB3-4118-A2E7-41574CB2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8DB3389-5FC4-42D6-9EF1-2DF2D9E5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Bundesländer nach Berichtsdatum</a:t>
            </a:r>
            <a:br>
              <a:rPr lang="de-DE" dirty="0"/>
            </a:br>
            <a:r>
              <a:rPr lang="de-DE" dirty="0"/>
              <a:t>(mit Korrektur der Vortage)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A911DAF-8D36-48D9-966B-4FBE369285D6}"/>
              </a:ext>
            </a:extLst>
          </p:cNvPr>
          <p:cNvGrpSpPr/>
          <p:nvPr/>
        </p:nvGrpSpPr>
        <p:grpSpPr>
          <a:xfrm>
            <a:off x="354059" y="1356354"/>
            <a:ext cx="7837239" cy="3821501"/>
            <a:chOff x="354059" y="1356354"/>
            <a:chExt cx="7837239" cy="3821501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995CF47-17E5-48D6-B647-52A5356DD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059" y="1356354"/>
              <a:ext cx="7837239" cy="3821501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2D8ED72-258B-46B1-B625-6EBDEEA08B48}"/>
                </a:ext>
              </a:extLst>
            </p:cNvPr>
            <p:cNvSpPr/>
            <p:nvPr/>
          </p:nvSpPr>
          <p:spPr>
            <a:xfrm>
              <a:off x="5742774" y="1449126"/>
              <a:ext cx="743484" cy="3127761"/>
            </a:xfrm>
            <a:prstGeom prst="rect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3864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N=95.908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79FCA57-3EEC-42FB-9F6B-504F6D08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13" y="891308"/>
            <a:ext cx="5606287" cy="39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B5BD9E-8A00-49A6-AC4F-1F455116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ADA29B-97C1-4EFD-B463-3B8B048C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46D37-0CCD-4E0B-A64D-37BE1A0A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178544A-4C99-477C-A6BC-8C5E15D4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388"/>
            <a:ext cx="7983646" cy="714291"/>
          </a:xfrm>
        </p:spPr>
        <p:txBody>
          <a:bodyPr/>
          <a:lstStyle/>
          <a:p>
            <a:r>
              <a:rPr lang="de-DE" dirty="0"/>
              <a:t>Geografische Verteilung Wochenvergleich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170703-3E3F-48C3-BC76-03776150A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749623"/>
            <a:ext cx="5721690" cy="40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377194"/>
            <a:ext cx="7983646" cy="714291"/>
          </a:xfrm>
        </p:spPr>
        <p:txBody>
          <a:bodyPr/>
          <a:lstStyle/>
          <a:p>
            <a:r>
              <a:rPr lang="de-DE" dirty="0"/>
              <a:t>Wöchentliche Sterbefallzahlen, Stand 15.01.21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3CA106C-7D3E-4F45-B3DB-6EBB34E37307}"/>
              </a:ext>
            </a:extLst>
          </p:cNvPr>
          <p:cNvSpPr/>
          <p:nvPr/>
        </p:nvSpPr>
        <p:spPr>
          <a:xfrm>
            <a:off x="283664" y="4171760"/>
            <a:ext cx="6617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51 (14.12.-20.12.2020): 23.550 Todesfälle (+256 zur KW 50); ca. 24% über dem Durchschnitt der Vorjahre 2016-19 (Nachmeldungen aber noch möglich)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ADBBF3F-BF26-41C3-A8D1-B01F7BE753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92" y="959573"/>
            <a:ext cx="6525598" cy="3277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56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B5BD9E-8A00-49A6-AC4F-1F455116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ADA29B-97C1-4EFD-B463-3B8B048C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46D37-0CCD-4E0B-A64D-37BE1A0A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178544A-4C99-477C-A6BC-8C5E15D4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388"/>
            <a:ext cx="7983646" cy="714291"/>
          </a:xfrm>
        </p:spPr>
        <p:txBody>
          <a:bodyPr/>
          <a:lstStyle/>
          <a:p>
            <a:r>
              <a:rPr lang="de-DE" dirty="0"/>
              <a:t>Geografische Verteilung nach Alter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E8B56A4-2DB3-4351-9D87-58137C567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754213"/>
            <a:ext cx="8295995" cy="40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1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Bildschirmpräsentation (16:9)</PresentationFormat>
  <Paragraphs>75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MS Mincho</vt:lpstr>
      <vt:lpstr>MS Mincho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7-Tage-Inzidenz der Bundesländer nach Berichtsdatum </vt:lpstr>
      <vt:lpstr>7-Tage-Inzidenz der Bundesländer nach Berichtsdatum (mit Korrektur der Vortage)</vt:lpstr>
      <vt:lpstr>Geografische Verteilung 7-Tage-Inzidenz nach Landkreis, N=95.908</vt:lpstr>
      <vt:lpstr>Geografische Verteilung Wochenvergleich</vt:lpstr>
      <vt:lpstr>Wöchentliche Sterbefallzahlen, Stand 15.01.21</vt:lpstr>
      <vt:lpstr>Geografische Verteilung nach Alter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124</cp:revision>
  <dcterms:created xsi:type="dcterms:W3CDTF">2015-11-02T12:29:13Z</dcterms:created>
  <dcterms:modified xsi:type="dcterms:W3CDTF">2021-01-22T09:52:59Z</dcterms:modified>
</cp:coreProperties>
</file>