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62" r:id="rId3"/>
    <p:sldId id="263" r:id="rId4"/>
    <p:sldId id="264" r:id="rId5"/>
    <p:sldId id="266" r:id="rId6"/>
    <p:sldId id="726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277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25. Januar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25.01.2021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21224"/>
              </p:ext>
            </p:extLst>
          </p:nvPr>
        </p:nvGraphicFramePr>
        <p:xfrm>
          <a:off x="456088" y="1197735"/>
          <a:ext cx="7983646" cy="3433878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11016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78074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2073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25.01.2021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24.01.2021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601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812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288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+6.729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+217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+ 79.301 erste Impfung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j-lt"/>
                        </a:rPr>
                        <a:t>-32</a:t>
                      </a:r>
                      <a:endParaRPr lang="de-DE" sz="1400">
                        <a:effectLst/>
                        <a:latin typeface="+mj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(2.141.665)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(52.087)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+ 27.435 zweite Impfung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+mj-lt"/>
                        </a:rPr>
                        <a:t>4.628</a:t>
                      </a:r>
                      <a:r>
                        <a:rPr lang="de-DE" sz="1400" dirty="0"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 dirty="0">
                        <a:effectLst/>
                        <a:latin typeface="+mj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492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 </a:t>
                      </a:r>
                      <a:r>
                        <a:rPr lang="de-DE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(21.01.2021)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15525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123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0,90– 1,20)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246301"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111</a:t>
                      </a:r>
                      <a:endParaRPr lang="de-DE" sz="1400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1,13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1,00– 1,28)</a:t>
                      </a:r>
                      <a:endParaRPr lang="de-DE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de-DE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1.469.353 (1,8%)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+351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681042"/>
                  </a:ext>
                </a:extLst>
              </a:tr>
              <a:tr h="17668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06017"/>
                  </a:ext>
                </a:extLst>
              </a:tr>
              <a:tr h="306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35836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1,01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0,94– 1,08)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163.424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5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2ED3BA-55A2-4B87-B02E-39AAC37FB5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96" y="1090528"/>
            <a:ext cx="7278408" cy="3676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N=92.457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274A14-1092-460A-8D18-336BCF59A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36" y="914400"/>
            <a:ext cx="5472434" cy="38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Vom Freitag: 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68FB54-DB5F-48F2-90B0-E4E3DC43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78" y="1214957"/>
            <a:ext cx="7285165" cy="35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2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90162A-C9FE-43FE-847D-7032CB66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D77355-8D18-4DA7-9087-B96BDBB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32EB1B-CEB3-4118-A2E7-41574CB2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8DB3389-5FC4-42D6-9EF1-2DF2D9E5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Vom Freitag: 7-Tage-Inzidenz der Bundesländer nach Berichtsdatum</a:t>
            </a:r>
            <a:br>
              <a:rPr lang="de-DE" dirty="0"/>
            </a:br>
            <a:r>
              <a:rPr lang="de-DE" dirty="0"/>
              <a:t>(mit Berücksichtigung  von Nachmeldungen)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A911DAF-8D36-48D9-966B-4FBE369285D6}"/>
              </a:ext>
            </a:extLst>
          </p:cNvPr>
          <p:cNvGrpSpPr/>
          <p:nvPr/>
        </p:nvGrpSpPr>
        <p:grpSpPr>
          <a:xfrm>
            <a:off x="354059" y="1356354"/>
            <a:ext cx="7837239" cy="3821501"/>
            <a:chOff x="354059" y="1356354"/>
            <a:chExt cx="7837239" cy="3821501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995CF47-17E5-48D6-B647-52A5356DD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059" y="1356354"/>
              <a:ext cx="7837239" cy="3821501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2D8ED72-258B-46B1-B625-6EBDEEA08B48}"/>
                </a:ext>
              </a:extLst>
            </p:cNvPr>
            <p:cNvSpPr/>
            <p:nvPr/>
          </p:nvSpPr>
          <p:spPr>
            <a:xfrm>
              <a:off x="5742774" y="1449126"/>
              <a:ext cx="743484" cy="3127761"/>
            </a:xfrm>
            <a:prstGeom prst="rect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3864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Bildschirmpräsentation (16:9)</PresentationFormat>
  <Paragraphs>66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N=92.457</vt:lpstr>
      <vt:lpstr>Vom Freitag: 7-Tage-Inzidenz der Bundesländer nach Berichtsdatum </vt:lpstr>
      <vt:lpstr>Vom Freitag: 7-Tage-Inzidenz der Bundesländer nach Berichtsdatum (mit Berücksichtigung  von Nachmeldungen)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131</cp:revision>
  <dcterms:created xsi:type="dcterms:W3CDTF">2015-11-02T12:29:13Z</dcterms:created>
  <dcterms:modified xsi:type="dcterms:W3CDTF">2021-01-25T16:19:07Z</dcterms:modified>
</cp:coreProperties>
</file>