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81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3660" autoAdjust="0"/>
  </p:normalViewPr>
  <p:slideViewPr>
    <p:cSldViewPr snapToGrid="0">
      <p:cViewPr varScale="1">
        <p:scale>
          <a:sx n="92" d="100"/>
          <a:sy n="92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9988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31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26.01.2021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20.01.2020 werden </a:t>
            </a:r>
            <a:r>
              <a:rPr lang="de-DE" sz="1600" b="1" dirty="0"/>
              <a:t>4.472 </a:t>
            </a:r>
            <a:r>
              <a:rPr lang="de-DE" sz="1600" dirty="0"/>
              <a:t>COVID-19-Patienten auf Intensivstation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Ca. 2 Wochen </a:t>
            </a:r>
            <a:r>
              <a:rPr lang="de-DE" sz="1600" u="sng" dirty="0"/>
              <a:t>nach</a:t>
            </a:r>
            <a:r>
              <a:rPr lang="de-DE" sz="1600" dirty="0"/>
              <a:t> dem 2. Lockdown (KW 51) zeigt sich in vielen Bundesländern ein Rückgang der COVID-19-Fallzahlen auf ICU. *</a:t>
            </a:r>
            <a:r>
              <a:rPr lang="de-DE" sz="1400" dirty="0"/>
              <a:t>(Auswirkungen auf ICU zeigen sich i.d.R. erst mit Verzug von ca. 2 Wochen)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3 Bundesländer zeigen noch steigende Fallzahlen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127184" y="6516916"/>
            <a:ext cx="2743200" cy="365125"/>
          </a:xfrm>
        </p:spPr>
        <p:txBody>
          <a:bodyPr/>
          <a:lstStyle/>
          <a:p>
            <a:pPr defTabSz="457189"/>
            <a:fld id="{E1EC3C80-59F9-4B27-ACDC-4938287A1705}" type="datetime1">
              <a:rPr lang="de-DE">
                <a:latin typeface="Calibri"/>
              </a:rPr>
              <a:pPr defTabSz="457189"/>
              <a:t>27.01.2021</a:t>
            </a:fld>
            <a:endParaRPr lang="de-DE" dirty="0"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24461" y="6575910"/>
            <a:ext cx="2548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27.01.2021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33" y="2227124"/>
            <a:ext cx="5837767" cy="3752850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4471638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807665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0F3B13A-BC29-450F-8414-85AFE07AB0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206" y="2227123"/>
            <a:ext cx="5837768" cy="3752851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F874898E-8F44-4867-A007-9B4E7D7C991B}"/>
              </a:ext>
            </a:extLst>
          </p:cNvPr>
          <p:cNvSpPr/>
          <p:nvPr/>
        </p:nvSpPr>
        <p:spPr>
          <a:xfrm>
            <a:off x="6633556" y="2149621"/>
            <a:ext cx="1803860" cy="2475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424B370F-95D8-4120-B814-4C65F691CB63}"/>
              </a:ext>
            </a:extLst>
          </p:cNvPr>
          <p:cNvSpPr/>
          <p:nvPr/>
        </p:nvSpPr>
        <p:spPr>
          <a:xfrm>
            <a:off x="11377350" y="3745065"/>
            <a:ext cx="556416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2763FC4-901D-4B10-B4FD-0A68860C9B7A}"/>
              </a:ext>
            </a:extLst>
          </p:cNvPr>
          <p:cNvSpPr/>
          <p:nvPr/>
        </p:nvSpPr>
        <p:spPr>
          <a:xfrm>
            <a:off x="11410332" y="2476007"/>
            <a:ext cx="539789" cy="151984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38717873-5863-456C-848B-C0B186747402}"/>
              </a:ext>
            </a:extLst>
          </p:cNvPr>
          <p:cNvSpPr/>
          <p:nvPr/>
        </p:nvSpPr>
        <p:spPr>
          <a:xfrm>
            <a:off x="11393977" y="4705281"/>
            <a:ext cx="539789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5CAB03A6-9662-4155-838D-55400D100596}"/>
              </a:ext>
            </a:extLst>
          </p:cNvPr>
          <p:cNvSpPr/>
          <p:nvPr/>
        </p:nvSpPr>
        <p:spPr>
          <a:xfrm>
            <a:off x="11377350" y="4225173"/>
            <a:ext cx="539789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5195254" y="2401372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5745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62852" y="781976"/>
            <a:ext cx="11822513" cy="646752"/>
          </a:xfrm>
        </p:spPr>
        <p:txBody>
          <a:bodyPr>
            <a:noAutofit/>
          </a:bodyPr>
          <a:lstStyle/>
          <a:p>
            <a:r>
              <a:rPr lang="de-DE" sz="1600" dirty="0"/>
              <a:t>Reduktion der Gesamtbelegung COVID-19-Patient*innen auf ICU, jedoch weiterhin hohe Zahlen an Neuaufnahmen und hohe Todeszahlen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98368" y="6437807"/>
            <a:ext cx="2743200" cy="365125"/>
          </a:xfrm>
        </p:spPr>
        <p:txBody>
          <a:bodyPr/>
          <a:lstStyle/>
          <a:p>
            <a:pPr defTabSz="457189"/>
            <a:fld id="{E1EC3C80-59F9-4B27-ACDC-4938287A1705}" type="datetime1">
              <a:rPr lang="de-DE">
                <a:latin typeface="Calibri"/>
              </a:rPr>
              <a:pPr defTabSz="457189"/>
              <a:t>26.01.2021</a:t>
            </a:fld>
            <a:endParaRPr lang="de-DE"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2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17230" y="262886"/>
            <a:ext cx="7983646" cy="387798"/>
          </a:xfrm>
        </p:spPr>
        <p:txBody>
          <a:bodyPr/>
          <a:lstStyle/>
          <a:p>
            <a:r>
              <a:rPr lang="de-DE" sz="2800" dirty="0"/>
              <a:t>COVID-19 Fallzahlen auf ICU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C2CABCF-C4CB-444C-9839-D925410EA1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12"/>
          <a:stretch/>
        </p:blipFill>
        <p:spPr>
          <a:xfrm>
            <a:off x="1098076" y="1445342"/>
            <a:ext cx="6499757" cy="512895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C3F8752-1916-42A6-838F-B856DEB328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70" r="50000"/>
          <a:stretch/>
        </p:blipFill>
        <p:spPr>
          <a:xfrm>
            <a:off x="7937011" y="1560021"/>
            <a:ext cx="3000375" cy="103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9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85279" y="673952"/>
            <a:ext cx="11412175" cy="1404230"/>
          </a:xfrm>
        </p:spPr>
        <p:txBody>
          <a:bodyPr>
            <a:noAutofit/>
          </a:bodyPr>
          <a:lstStyle/>
          <a:p>
            <a:r>
              <a:rPr lang="de-DE" sz="1600" dirty="0"/>
              <a:t>Keine Entlastung, aber die Lage stabilisiert sich</a:t>
            </a:r>
          </a:p>
          <a:p>
            <a:r>
              <a:rPr lang="de-DE" sz="1600" dirty="0"/>
              <a:t>Situation durch Personalmangel weiter angespannt, aber Lage verbessert sich in einigen Häusern</a:t>
            </a:r>
          </a:p>
          <a:p>
            <a:r>
              <a:rPr lang="de-DE" sz="1600" dirty="0"/>
              <a:t>Nun 7 Bundesländern (statt vorige Woche 9 BL)  mit Anteil von COVID-19-Patient*innen an Intensivbetten zwischen 20-30% (jedes 4.-5.Bett)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2392" y="136525"/>
            <a:ext cx="6941674" cy="387798"/>
          </a:xfrm>
        </p:spPr>
        <p:txBody>
          <a:bodyPr/>
          <a:lstStyle/>
          <a:p>
            <a:r>
              <a:rPr lang="de-DE" sz="2800" dirty="0"/>
              <a:t>Belastungslage auf Intensivstationen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DE65DD2-22BB-4FDA-A295-D53F592A85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9" y="2469747"/>
            <a:ext cx="6240645" cy="401184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ED00521-7C66-4014-A249-239106FBCA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716" y="2560566"/>
            <a:ext cx="5869284" cy="3773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446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Länder/Regionen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1A1E32A-6E24-440C-8F84-80F83C2DD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9338" y="160176"/>
            <a:ext cx="3327357" cy="2108282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7287879" y="1283585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DDCC68C-A44A-47AC-9C29-191A591FAA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334" y="2585258"/>
            <a:ext cx="3161927" cy="2005603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750DCD1-664A-460C-87C9-DA30558431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334" y="4754763"/>
            <a:ext cx="3278661" cy="2007757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22D038F7-411B-4583-90BB-24D34B633D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6251" y="2599655"/>
            <a:ext cx="3191924" cy="2005603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837CFC91-ADD2-4000-8130-671A355D64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86251" y="4780165"/>
            <a:ext cx="3278662" cy="2077835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F81DE56B-9BF9-42FF-A8E3-7A31411EE3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165" y="2574253"/>
            <a:ext cx="3191924" cy="209241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2E608FF7-D438-4FE2-BF6A-97121875562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74263" y="4808130"/>
            <a:ext cx="2499622" cy="195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Breitbild</PresentationFormat>
  <Paragraphs>25</Paragraphs>
  <Slides>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COVID-19 Fallzahlen auf ICU</vt:lpstr>
      <vt:lpstr>Belastungslage auf Intensivstationen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Martina Fischer</cp:lastModifiedBy>
  <cp:revision>52</cp:revision>
  <dcterms:created xsi:type="dcterms:W3CDTF">2021-01-13T08:46:29Z</dcterms:created>
  <dcterms:modified xsi:type="dcterms:W3CDTF">2021-01-27T10:26:01Z</dcterms:modified>
</cp:coreProperties>
</file>