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304" r:id="rId3"/>
    <p:sldId id="301" r:id="rId4"/>
    <p:sldId id="303" r:id="rId5"/>
    <p:sldId id="305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26.1.2021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8E1685-442A-4648-BEC8-85223059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675391" cy="454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26.1.2021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C79595-723D-45ED-8074-452A59E63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4784"/>
            <a:ext cx="7982534" cy="49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26.1.2021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1C72E0-FAA4-4642-AD7E-A84BB66CD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4625"/>
            <a:ext cx="5539693" cy="34814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8B71B74-C65F-4DA1-A123-84F35BFD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094" y="3274810"/>
            <a:ext cx="5681410" cy="35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376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- </a:t>
            </a:r>
            <a:r>
              <a:rPr lang="fr-FR" b="0" dirty="0" err="1"/>
              <a:t>Datenstand</a:t>
            </a:r>
            <a:r>
              <a:rPr lang="fr-FR" b="0" dirty="0"/>
              <a:t> 26.1.2021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0938C2-FC82-49D6-9E8B-1DED6667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4824535" cy="29938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C7499D-6669-47FF-9A1F-20485934F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500" y="3356992"/>
            <a:ext cx="5679957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483DD9-F716-4A12-A888-948CD57C9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57312"/>
            <a:ext cx="7983646" cy="50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78FCCD-808F-47C9-B334-C3C50443A7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Altenheime und Krankenhäuser mit Meldefällen in der entsprechenden Woche.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879D7A-FD80-4137-8842-003C9AED0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23" y="1717784"/>
            <a:ext cx="7858911" cy="50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Bildschirmpräsentation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26.1.2021</vt:lpstr>
      <vt:lpstr>PowerPoint-Präsentation</vt:lpstr>
      <vt:lpstr>Anzahl der Testungen pro 100.000 Einwohner nach Altersgruppe und Kalenderwoche – Datenstand 26.1.2021</vt:lpstr>
      <vt:lpstr>Abnahmeort in Kalenderwoche - Datenstand 26.1.2021</vt:lpstr>
      <vt:lpstr>Zeit zwischen Abnahme und Test (Mittelwert)</vt:lpstr>
      <vt:lpstr>Ausbrüche Altenheime und Krankenhäuser mit Meldefällen in der entsprechenden Woche.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242</cp:revision>
  <dcterms:created xsi:type="dcterms:W3CDTF">2020-01-21T10:42:53Z</dcterms:created>
  <dcterms:modified xsi:type="dcterms:W3CDTF">2021-01-27T09:24:04Z</dcterms:modified>
</cp:coreProperties>
</file>