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0" y="-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A51258-E4DA-4AE2-80B8-EE35EDF716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F879436-540F-4C41-89D6-08B3F6F31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6FC207-2EF2-4F94-829F-32796E0E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911E35-48CE-4FA4-A1C7-AE7CBF91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B26B61-F2E1-4570-89C8-E4D44F70D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473BF1-F492-4E67-B0DA-ABC6C849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39270A-E8E0-4E35-B753-4C83B4BE2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4C63FD-3768-411A-8B9C-B1E32AF4E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EA236B-6D96-4B6C-AF93-E82E30577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582913-0FF7-4772-A9E8-D8DE15556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109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F1D60A4-B551-487F-9F32-18E021D5A9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BE6B35C-C8B9-4049-8833-9A53373F6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08584A-8C32-4B0D-A518-25403AFFA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25BD57-1CEF-4269-A681-C087F652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1F5993-5E4F-43D2-9F5F-0CDCAFF9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11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DF0D0-CC10-48C0-90EC-DFAE2C0E3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03B13C-4D90-408F-A4C2-5DDE44E6B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5753E1-A8E4-49EC-AA47-ED22702FA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553E98-272B-4812-82B0-2CD822846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1E2BA9-5FE4-4FD8-A2DD-5EDD7BB3C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61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F1B66C-96E8-482E-B11D-BEF9451B8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31D30C-7B69-417B-A91D-945201BF8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A893AA-CE6F-4581-AA8F-1049F1F54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07F9AC-AD14-4A15-81DD-C3B00EAE0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BB89CC-5011-4FE4-8378-D584BA07B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96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EA044A-854E-4C68-A65D-D813096AD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F4D51A-FF59-4544-A5B2-DE9A97616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4D128B6-FEA1-4081-870E-6EF7D48FBF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C521DD-D8CE-46B4-93B4-DEB20BA65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A9715E-851C-41BF-845B-5D4647E92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9774BB-B289-48AC-AE6B-089FFCB6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30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98D41A-2175-4B6D-8124-3E3EE9D82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B28F8EB-1277-4E26-9EAF-35243C4F7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D0FEF7B-3E5B-4831-B2C9-3B1EF4286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B302486-0B8B-4155-85E9-1A2BABDF08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EDA9B36-26AB-499A-9651-CAE3A1831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F079700-5D54-4B04-8F67-1E704E2AF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74B8553-8778-4CE3-97B9-547FE9F6A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D1B1897-CE2F-44A6-B48D-C66BD863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64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73085-68E6-4571-B53A-C11817392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16D3F9-AD7B-4116-92C7-C7891C3F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9D09B9-E98D-44C0-88A6-CAD0C52C4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AAD644-944F-446B-883B-6407740B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33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7AACC4E-61CA-4EB6-BD6C-4854033A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FF34AEA-FF68-4A43-B439-D7DC557EE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3D70A8-D041-4A04-B66E-9F4134555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0094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429BB3-62B3-417E-946B-98455E3DE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9BB0CC-0F22-453B-A78D-054BF8B01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741FD-7CAF-4FF6-A976-69C6BF848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B293B2-E1AD-40B2-8942-F27CB9C3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FB430A-E8F8-401C-8739-434D94A6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425E08-AFA9-461B-A750-E24D7934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15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01F9D7-1071-46FA-96CD-787AB9B2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92908CE-706A-4041-9B7D-0A05B45E82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3460CD-6E6B-4D7A-8667-48B649204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64198C6-2B10-47C1-A7E6-18C5969BA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981C84-53B2-478D-AFAD-AAE2E4534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9B480D-06E2-4F3C-87DA-32B9C0676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35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9D2B645-9EFB-480A-BD81-B280392A3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0C3735-7E59-49EF-B7C1-1D759E405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3DE0E6-EA5D-4B19-B2E2-51441CE713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239-7C09-4C3D-9C12-1D2009F64126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512AC0-208A-4376-AE28-E959A5718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FD4297-5790-4FBA-BDDA-F9EDDCD49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BD6ED-D5BC-479D-9A04-9D1FD66569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55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731D8F2-294E-47C0-BC56-FCF1A322BA3C}"/>
              </a:ext>
            </a:extLst>
          </p:cNvPr>
          <p:cNvSpPr/>
          <p:nvPr/>
        </p:nvSpPr>
        <p:spPr>
          <a:xfrm>
            <a:off x="529112" y="103216"/>
            <a:ext cx="1064622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 </a:t>
            </a: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Beschluss der Videoschaltkonferenz der Bundeskanzlerin mit den Regierungschef*innen am 19.01.2021:</a:t>
            </a:r>
          </a:p>
          <a:p>
            <a:pPr>
              <a:spcAft>
                <a:spcPts val="0"/>
              </a:spcAft>
            </a:pPr>
            <a:r>
              <a:rPr lang="de-DE" dirty="0">
                <a:latin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de-DE" dirty="0"/>
              <a:t>medizinische Masken (also sogenannte OP-Masken oder auch Masken der Standards KN95/N95 oder FFP2)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pPr lvl="2"/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„Medizinische Masken“ bezeichnet also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Medizinische Gesichtsmasken (Typ I oder II nach DIN EN 14683)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Atemschutzmasken FFP2 (EN 149) bzw. KN95/N95</a:t>
            </a:r>
          </a:p>
          <a:p>
            <a:pPr>
              <a:spcAft>
                <a:spcPts val="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 RKI: </a:t>
            </a: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Anpassung der FAQs am 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22.01.2021: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Welche Funktion bzw. Einsatzbereiche haben FFP2-Masken außerhalb des Arbeitsschutzes?</a:t>
            </a:r>
          </a:p>
          <a:p>
            <a:pPr lvl="1"/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ist eine „medizinische Maske“?</a:t>
            </a:r>
          </a:p>
          <a:p>
            <a:pPr lvl="1"/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Begriff „medizinische Maske“ umfasst sowohl medizinischen Mund-Nasen-Schutz (MNS) als auch FFP2-Masken. Medizinischer Mund-Nasen-Schutz ist auch bekannt unter dem Namen OP-Maske oder chirurgische Maske.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Was ist beim Tragen einer Mund-Nasen-Bedeckung bzw. eines Mund-Nasen-Schutzes („medizinische Maske“) in der Öffentlichkeit zu beachten?</a:t>
            </a:r>
          </a:p>
          <a:p>
            <a:pPr>
              <a:spcAft>
                <a:spcPts val="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 </a:t>
            </a:r>
            <a:r>
              <a:rPr lang="de-DE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starker Wunsch von BMG-Kommunikationsreferat nach veränderter Formulierung: Medizinische Maske nicht mehr verwenden!</a:t>
            </a:r>
          </a:p>
          <a:p>
            <a:pPr>
              <a:spcAft>
                <a:spcPts val="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BMG</a:t>
            </a:r>
            <a:r>
              <a:rPr lang="de-D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zusammengegencorona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.de : </a:t>
            </a:r>
            <a:r>
              <a:rPr lang="de-DE" dirty="0"/>
              <a:t>"Nach dem Beschluss der Ministerpräsidentenkonferenz vom 19.01. sollen in öffentlichen Verkehrsmitteln und beim Einkaufen sogenannte OP-Masken oder auch Masken der Standards FFP2 oder KN95/N95 getragen werden. Die Umsetzung der Regel liegt bei den Bundesländern. Regional können darüber hinaus weitere Regelungen gelten."</a:t>
            </a:r>
          </a:p>
          <a:p>
            <a:endParaRPr lang="de-DE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4- </a:t>
            </a:r>
            <a:r>
              <a:rPr lang="de-DE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Frage von BZgA bzw. gemeinsamer Sprachregelung  </a:t>
            </a:r>
          </a:p>
          <a:p>
            <a:pPr>
              <a:spcAft>
                <a:spcPts val="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e-DE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39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Breitbild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Brunke, Melanie</dc:creator>
  <cp:lastModifiedBy>Brunke, Melanie</cp:lastModifiedBy>
  <cp:revision>12</cp:revision>
  <dcterms:created xsi:type="dcterms:W3CDTF">2021-01-27T09:32:01Z</dcterms:created>
  <dcterms:modified xsi:type="dcterms:W3CDTF">2021-01-27T11:11:50Z</dcterms:modified>
</cp:coreProperties>
</file>