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>
        <p:scale>
          <a:sx n="66" d="100"/>
          <a:sy n="66" d="100"/>
        </p:scale>
        <p:origin x="129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A0FF704-4809-4AE9-B074-855BC6F02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33663"/>
            <a:ext cx="8942877" cy="409959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51520" y="5890046"/>
            <a:ext cx="5438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60% weniger Testungen im Vgl. zu vor Weihnachten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Eindruck: Wir testen zu wenig mit PCR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Ärzte könnten wieder niederschwelliger testen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950BC7D-7E1A-4328-80F7-EB754A96B394}"/>
              </a:ext>
            </a:extLst>
          </p:cNvPr>
          <p:cNvSpPr txBox="1"/>
          <p:nvPr/>
        </p:nvSpPr>
        <p:spPr>
          <a:xfrm>
            <a:off x="251520" y="5661248"/>
            <a:ext cx="5438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60% weniger Testungen im Vgl. zu vor Weihnachten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Eindruck: Wir testen zu wenig mit PCR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Ärzte könnten wieder niederschwelliger testen</a:t>
            </a: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12ED862-BFC4-480F-A534-C6A1C4B36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6128"/>
            <a:ext cx="9144000" cy="406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unproblematisch, allerdings nach wie vor starker Mangel an Plastik, v.a. Pipettenspitzen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Auswirkung auch auf andere Diagnostische Bereiche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„Kannibalisierung“ durch unnötige Testungen (z.B. Wiederbelebung Flugverkehr) vermeiden!</a:t>
            </a:r>
            <a:endParaRPr lang="de-DE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A377A98A-7B2D-4F9C-8E0A-B5D11A15A2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268760"/>
            <a:ext cx="8542476" cy="393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13717-AB53-4594-B143-BF944A9D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Testaufkommen nach Laborgröße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7A772A9-40F9-4D68-A429-1FDE5BA2F4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24185" r="8000" b="24280"/>
          <a:stretch/>
        </p:blipFill>
        <p:spPr>
          <a:xfrm>
            <a:off x="179511" y="1700808"/>
            <a:ext cx="8856977" cy="2952327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89D6F9F5-8066-4C98-9D6E-C2E11818B55F}"/>
              </a:ext>
            </a:extLst>
          </p:cNvPr>
          <p:cNvSpPr txBox="1"/>
          <p:nvPr/>
        </p:nvSpPr>
        <p:spPr>
          <a:xfrm>
            <a:off x="7164288" y="6156012"/>
            <a:ext cx="1780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Daniel Stern, ZBS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C97BF40-588B-4F4A-A49A-A60BCC827E32}"/>
              </a:ext>
            </a:extLst>
          </p:cNvPr>
          <p:cNvSpPr txBox="1"/>
          <p:nvPr/>
        </p:nvSpPr>
        <p:spPr>
          <a:xfrm>
            <a:off x="-16260" y="4941168"/>
            <a:ext cx="896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 Kleine bis mittelgroße Labore stemmen seit Beginn einen beträchtlichen Teil des Testgeschehens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349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AG-POCT in Einrichtungen, kumulativ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788F55-2367-4157-8E12-353CA3852D92}"/>
              </a:ext>
            </a:extLst>
          </p:cNvPr>
          <p:cNvSpPr txBox="1"/>
          <p:nvPr/>
        </p:nvSpPr>
        <p:spPr>
          <a:xfrm>
            <a:off x="251520" y="5517232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Weitere Akquise in Arbeit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~92% der erfassten positiven AG-POCT gingen in die PCR</a:t>
            </a:r>
            <a:endParaRPr lang="de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2039A0A6-79AE-417E-A5C3-A7DC16146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926" y="1125719"/>
            <a:ext cx="8229600" cy="428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Bildschirmpräsentation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Testaufkommen nach Laborgröße</vt:lpstr>
      <vt:lpstr>AG-POCT in Einrichtungen, kumulativ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39</cp:revision>
  <dcterms:created xsi:type="dcterms:W3CDTF">2020-11-18T09:03:03Z</dcterms:created>
  <dcterms:modified xsi:type="dcterms:W3CDTF">2021-01-27T09:29:18Z</dcterms:modified>
</cp:coreProperties>
</file>