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3D1D60-D1CD-41C4-9D4D-72F7396FC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9FE210-A299-4C56-8480-5F8FCAAC8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6B973E-E75E-4DBF-AEDD-6AE522B7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36CBEB-F004-4DB5-8804-4EDDEEBDA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1739F6-9313-4234-91AE-DFB218750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5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9EB8C-5D3E-4D1D-B9F5-4EF586CAE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254E5A-4BAD-4617-8939-FA750B28E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F9D36A-A440-4083-BD79-80E5C269B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671A7F-E9A5-4267-BEDF-70C7B5CDA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783F8D-CB70-4ECD-B440-39B4EDBAB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59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DF96B03-65F0-48A4-B3BC-36DFFC3D98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F1643A9-BB35-441D-B7A6-7427CEFAD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2538CC-06A5-44C7-BB51-AA746E9F3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C9EC5A-5C74-4AA4-A730-DAD2BC30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828D96-E230-4803-ADE0-9C2F4D62F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98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CD8E1B-8D54-4154-959D-AFB1B7F9A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46F5D6-B97C-4F8C-8649-110113D49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049A95-C83D-4EC1-9222-C96E0137E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25CBBF-5C52-40A6-9EDC-5E376C7C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EE5CDE-AFE3-4544-8656-2BFD9A7A1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48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7F2246-F382-4329-9B12-B5F633582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7F34F5-31FE-4C3B-94BE-428229F25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A01424-67E1-453F-85B1-A1DAFF8E7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FC3DEF-4F5D-411E-9D9F-D6541EDB6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46CF6-0985-4304-828C-E01B6F759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00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9A91D6-0292-4C25-84DC-41CF2DF9D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6EF54C-3377-457D-A57F-D5B4736CF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080866A-5ADD-4FCE-97EF-F1C675B91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3558318-BB65-4DF9-9FDF-50ED14102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60427A-5E87-4D7A-A72D-36BDD7219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E30E48-EE36-4C5C-8AE3-723AEDA77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33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B7656-E9B2-4F99-8510-FA259104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0BA1C8-F612-46B5-9471-5C7DE1AB1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1B5B2F-44C2-48B8-A27A-B403837FA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974D91B-0A10-4836-83DA-0BDBC83F36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B3C642E-6129-4282-B710-77A9DB9865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A7EA7ED-B554-4F3E-B649-89A970CF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89EF6A-4C3F-4291-AAE5-E79CC5A0C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6FB41B7-7A8B-48E1-8A10-C72C3498B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896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6EBFFC-F35C-49E1-AA84-D13A5A696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E4090F6-6DED-4E51-B391-26CB6C95C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2B7125-C2B0-4A4E-B51D-A853B8D0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A4F552-FAB8-4163-A85F-21C677DC4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82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49E9F70-675D-4733-9DF4-48EB0A143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7396785-AB9D-4726-8F68-4616CB53D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6C0CBF-3880-4ED4-AC2F-B2AF0738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F1CD65-1F79-404E-BFD4-8E4D3193C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53379F-EAB1-4AC2-B6F6-9BDE4B667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631738-DFF3-4208-A192-2DC7B0013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7EEBFAA-9173-4964-BF2D-11806F0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C4B788-353B-442A-9889-2EE6589E1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BADE16-9B7F-40A2-8EF8-21D8CC1D0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7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F7E9B-3D83-4E91-9056-72378013C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534ADE1-E60B-4B04-9703-BCB46AC43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9BF47B8-F82C-4CCB-98C0-A52EB1F53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4ED8B1-3788-415E-ACF9-83B832B20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7AB445-9889-4A4B-AA35-E06AB4B39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9034E8-66E7-4940-B857-E300AD6C7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9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78F5EDB-D9F6-40DE-B728-D5731736B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08497C-4B58-4A26-B72B-62B821202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3C206B-5B8A-473C-87DA-50F4E8302C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254D5-739F-448A-B796-CE09FF014622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C8214D-208E-46AC-8749-C8347A5D3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0B76E5-C613-46B1-A6C9-0067FEE08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10C0A-079A-4562-9C1B-4CCE09D1CC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227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95C7D3-3011-40B3-BFBF-2D37DCA219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Zielsetzung RKI Strategie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A18356-636C-44BB-953D-DF65F5008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NoCOVID</a:t>
            </a:r>
            <a:endParaRPr lang="de-DE" dirty="0"/>
          </a:p>
          <a:p>
            <a:pPr algn="l"/>
            <a:r>
              <a:rPr lang="de-DE" dirty="0"/>
              <a:t>Walter Haas, Silke Buda, Matthias an der Heiden, Tim Eckmanns, Johanna Hanefeld</a:t>
            </a:r>
          </a:p>
        </p:txBody>
      </p:sp>
    </p:spTree>
    <p:extLst>
      <p:ext uri="{BB962C8B-B14F-4D97-AF65-F5344CB8AC3E}">
        <p14:creationId xmlns:p14="http://schemas.microsoft.com/office/powerpoint/2010/main" val="260741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B24A0-366A-4EB4-B60E-9402FE73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Diskussion: Wie oder welches Ziel soll das RKI formulieren?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FB414B-6EE5-4206-A392-70248123B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Übergeordnetes Ziel ist es, die Anzahl von Fällen so weit zu reduzieren, dass eine </a:t>
            </a:r>
            <a:r>
              <a:rPr lang="de-DE" dirty="0">
                <a:highlight>
                  <a:srgbClr val="FFFF00"/>
                </a:highlight>
              </a:rPr>
              <a:t>lokale Kontrolle durch die Gesundheitsämter </a:t>
            </a:r>
            <a:r>
              <a:rPr lang="de-DE" dirty="0"/>
              <a:t>wieder möglich wird. Das heißt, dass die Gesundheitsämter Fälle frühzeitig gemeldet bekommen, diese Fälle zeitnah kontaktieren, informieren und isolieren sowie ein geeignetes Kontaktpersonenmanagement und ggf. Ausbruchsuntersuchungen durchführen können. </a:t>
            </a:r>
          </a:p>
          <a:p>
            <a:pPr marL="0" indent="0">
              <a:buNone/>
            </a:pPr>
            <a:r>
              <a:rPr lang="de-DE" dirty="0"/>
              <a:t>Dies ist notwendig um die Zahl der schweren Erkrankungen zu minimieren und eine massive Überlastung des Gesundheitssystems nachhaltig zu verhindern. 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8673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Breitbild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Zielsetzung RKI Strategie</vt:lpstr>
      <vt:lpstr>Diskussion: Wie oder welches Ziel soll das RKI formulieren?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Zielsetzung RKI Strategie</dc:title>
  <dc:creator>Hanefeld, Johanna</dc:creator>
  <cp:lastModifiedBy>an der Heiden, Matthias</cp:lastModifiedBy>
  <cp:revision>5</cp:revision>
  <dcterms:created xsi:type="dcterms:W3CDTF">2021-01-25T09:37:17Z</dcterms:created>
  <dcterms:modified xsi:type="dcterms:W3CDTF">2021-01-27T09:43:20Z</dcterms:modified>
</cp:coreProperties>
</file>