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6" r:id="rId2"/>
    <p:sldId id="588" r:id="rId3"/>
    <p:sldId id="578" r:id="rId4"/>
    <p:sldId id="587" r:id="rId5"/>
    <p:sldId id="611" r:id="rId6"/>
    <p:sldId id="623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1444" y="3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ARE-Raten in 2. KW stabil geblieben (auch bei Kindern u Erwachsenen relativ stabil). Werte liegen nach wie vor deutlich unter denen der Vorsaisons (seit 36. KW) (die meisten Menschen halten sich an die Kontaktbeschränkungen)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leichter Rückgang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nur AG 35-59 Jahre stabile Fallzahl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Altersgruppen ab 35 Jahre weiterhin hoch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Insbes.in den Altersgruppen 35 bis 59 Jahre sowie 80 Jahre und älter Fallzahlen etwas höher als in den Vorjahren um diese Zeit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unter 35 Jahre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beiden Altersgruppen unter 15 Jahre bereits seit der 40. KW 2020 deutlich unter den Fallzahlen der Vorjahre.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leicht gesunken, relativ niedriges Niveau im Vgl. zu Vorsaisons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26.1.2021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26.1.2021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CDB847-79EC-4292-A6AA-DF3A9F38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15" y="1454679"/>
            <a:ext cx="6840000" cy="48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26.1.2021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3. KW 2021 bei knapp 540 Arzt­konsul­ta­tionen wegen ARE pro 100.000 Einwohner. Auf die Bevölke­rung in Deutschland bezogen entspricht das einer Gesamt-zahl von rund 450.000 Arzt­besuchen wegen akuter Atem­wegs­er­kran­kungen. </a:t>
            </a:r>
            <a:endParaRPr lang="en-US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E489F3-3FB6-419A-B9DE-0016AEE22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5" y="1126273"/>
            <a:ext cx="4152960" cy="25049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BA6ACB-9FE8-409F-9253-E21D4557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5" y="3680593"/>
            <a:ext cx="6233626" cy="27304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B73DD15-3C1A-479F-8919-A628945862B0}"/>
              </a:ext>
            </a:extLst>
          </p:cNvPr>
          <p:cNvSpPr txBox="1"/>
          <p:nvPr/>
        </p:nvSpPr>
        <p:spPr>
          <a:xfrm>
            <a:off x="7253495" y="4458101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1" cy="26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3" y="4056244"/>
            <a:ext cx="4444213" cy="26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1" cy="26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1" y="4016717"/>
            <a:ext cx="4444213" cy="26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10107" y="3811969"/>
            <a:ext cx="5730852" cy="28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Bildschirmpräsentation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26.1.2021</vt:lpstr>
      <vt:lpstr>GrippeWeb bis zur 3. KW 2021 </vt:lpstr>
      <vt:lpstr>Arbeitsgemeinschaft Influenza ARE-Konsultationen bis zur 3. KW 2021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1964</cp:revision>
  <cp:lastPrinted>2020-05-13T06:04:10Z</cp:lastPrinted>
  <dcterms:created xsi:type="dcterms:W3CDTF">2015-11-02T12:29:13Z</dcterms:created>
  <dcterms:modified xsi:type="dcterms:W3CDTF">2021-01-27T09:58:49Z</dcterms:modified>
</cp:coreProperties>
</file>