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5" autoAdjust="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1098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Lage national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Lage national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Lage national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Lage national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Lage national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Lage national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Lage national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01.02.2021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Lage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Nutzungsstatistik Dashboard</a:t>
            </a:r>
            <a:br>
              <a:rPr lang="de-DE" dirty="0"/>
            </a:br>
            <a:r>
              <a:rPr lang="de-DE" dirty="0"/>
              <a:t>(Stand </a:t>
            </a:r>
            <a:r>
              <a:rPr lang="de-DE"/>
              <a:t>Mitte Januar)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A21E47D-844B-4BFD-B6A4-759E6CC5A8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01. Februar 2021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E2E6A7D-CCFB-40F2-AABE-4536C16639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5D5683D-3866-4C9C-9773-A560155B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42F813B-8F4B-4A48-B211-C60FBE74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0279973-BE24-4EAF-8F33-619DFCB3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CE8058C-587E-4524-9893-146CD3E62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1" y="617336"/>
            <a:ext cx="6446018" cy="370431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C9CC933-64E3-408C-95E1-81B838221620}"/>
              </a:ext>
            </a:extLst>
          </p:cNvPr>
          <p:cNvSpPr txBox="1"/>
          <p:nvPr/>
        </p:nvSpPr>
        <p:spPr>
          <a:xfrm>
            <a:off x="457199" y="4326131"/>
            <a:ext cx="5169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Download der Daten aus </a:t>
            </a:r>
            <a:r>
              <a:rPr lang="de-DE" dirty="0" err="1"/>
              <a:t>Datenhub</a:t>
            </a:r>
            <a:r>
              <a:rPr lang="de-DE" dirty="0"/>
              <a:t>: ca. 6.000 pro Tag </a:t>
            </a:r>
          </a:p>
        </p:txBody>
      </p:sp>
    </p:spTree>
    <p:extLst>
      <p:ext uri="{BB962C8B-B14F-4D97-AF65-F5344CB8AC3E}">
        <p14:creationId xmlns:p14="http://schemas.microsoft.com/office/powerpoint/2010/main" val="19166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1D96D6B-1E0A-4498-A310-E0902F050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92" y="0"/>
            <a:ext cx="8691815" cy="5143500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DFCEB1-724D-4334-8E00-AA18586D5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01.02.2021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96E4A0-BD19-45D4-A48A-8666B5FB6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CEFEF7C-2110-4371-91D2-CD1EB469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Desktop-Dashboard</a:t>
            </a:r>
          </a:p>
        </p:txBody>
      </p:sp>
    </p:spTree>
    <p:extLst>
      <p:ext uri="{BB962C8B-B14F-4D97-AF65-F5344CB8AC3E}">
        <p14:creationId xmlns:p14="http://schemas.microsoft.com/office/powerpoint/2010/main" val="270134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1222F0EF-D13D-4AB7-A19B-F0D18376C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16" y="0"/>
            <a:ext cx="8643713" cy="5140669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FB7AE7D-7850-4152-A800-29A9987B0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57302EC-732B-4FD9-837C-F92EA81AA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Mobiles Dashboard</a:t>
            </a:r>
          </a:p>
        </p:txBody>
      </p:sp>
    </p:spTree>
    <p:extLst>
      <p:ext uri="{BB962C8B-B14F-4D97-AF65-F5344CB8AC3E}">
        <p14:creationId xmlns:p14="http://schemas.microsoft.com/office/powerpoint/2010/main" val="63729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Bildschirmpräsentation (16:9)</PresentationFormat>
  <Paragraphs>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ＭＳ 明朝</vt:lpstr>
      <vt:lpstr>Arial</vt:lpstr>
      <vt:lpstr>Calibri</vt:lpstr>
      <vt:lpstr>Wingdings</vt:lpstr>
      <vt:lpstr>Office-Design</vt:lpstr>
      <vt:lpstr>Nutzungsstatistik Dashboard (Stand Mitte Januar) </vt:lpstr>
      <vt:lpstr>PowerPoint-Präsentation</vt:lpstr>
      <vt:lpstr>Desktop-Dashboard</vt:lpstr>
      <vt:lpstr>Mobiles Dashboard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Michaela Diercke</cp:lastModifiedBy>
  <cp:revision>146</cp:revision>
  <dcterms:created xsi:type="dcterms:W3CDTF">2015-11-02T12:29:13Z</dcterms:created>
  <dcterms:modified xsi:type="dcterms:W3CDTF">2021-02-01T12:50:25Z</dcterms:modified>
</cp:coreProperties>
</file>