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3" r:id="rId2"/>
    <p:sldId id="304" r:id="rId3"/>
    <p:sldId id="301" r:id="rId4"/>
    <p:sldId id="303" r:id="rId5"/>
    <p:sldId id="305" r:id="rId6"/>
    <p:sldId id="308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372" y="610416"/>
            <a:ext cx="857929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pro Woche – bundesweit - </a:t>
            </a:r>
            <a:r>
              <a:rPr lang="de-DE" sz="2000" b="0" dirty="0"/>
              <a:t>Datenstand 2.2.2021</a:t>
            </a:r>
            <a:endParaRPr lang="de-DE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7F2C7B-11CB-498F-AB46-0043421CA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55133"/>
            <a:ext cx="7670489" cy="44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B4343E-8E1E-47AB-B03B-F8918DC0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062242-8F0D-4029-8A77-6EA7ADD837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FC4DEB0A-5E22-4EA0-B8FD-9BB439C34842}"/>
              </a:ext>
            </a:extLst>
          </p:cNvPr>
          <p:cNvSpPr txBox="1">
            <a:spLocks/>
          </p:cNvSpPr>
          <p:nvPr/>
        </p:nvSpPr>
        <p:spPr>
          <a:xfrm>
            <a:off x="457200" y="402448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positiv getesteter nach Bundesland</a:t>
            </a:r>
          </a:p>
          <a:p>
            <a:r>
              <a:rPr lang="fr-FR" b="0" dirty="0" err="1"/>
              <a:t>Datenstand</a:t>
            </a:r>
            <a:r>
              <a:rPr lang="fr-FR" b="0" dirty="0"/>
              <a:t> 2.2.2021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BF7DB7-BAC3-49AA-A695-32D28B5D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25" y="1389283"/>
            <a:ext cx="7899796" cy="48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dirty="0"/>
              <a:t>Anzahl der Testungen pro 100.000 Einwohner nach Altersgruppe und Kalenderwoche –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2.2.2021</a:t>
            </a: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Positivenanteile nach Altersgruppe und Kalenderwoche 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A959B8-BCBA-42B7-9E8C-BF09A6D59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399" y="3382471"/>
            <a:ext cx="5663601" cy="34755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272837E-D64E-4E31-99CC-68B3BF4EC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51868"/>
            <a:ext cx="5688632" cy="33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A64599C-85A2-4788-B9B3-020C4193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7C045C-FA4C-4B7D-B790-8C800377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3376"/>
            <a:ext cx="7983646" cy="874368"/>
          </a:xfrm>
        </p:spPr>
        <p:txBody>
          <a:bodyPr/>
          <a:lstStyle/>
          <a:p>
            <a:r>
              <a:rPr lang="de-DE" dirty="0"/>
              <a:t>Abnahmeort in Kalenderwoche - </a:t>
            </a:r>
            <a:r>
              <a:rPr lang="fr-FR" b="0" dirty="0" err="1"/>
              <a:t>Datenstand</a:t>
            </a:r>
            <a:r>
              <a:rPr lang="fr-FR" b="0" dirty="0"/>
              <a:t> 2.2.2021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50CC258-DA70-4C2F-B1BD-0BC8B52F4D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BE84BA-55E6-4FAE-8C2E-D42220B0D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8" y="969069"/>
            <a:ext cx="5235920" cy="32520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83B5D9-A911-427F-B3CD-9DD1125EC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00" y="3434333"/>
            <a:ext cx="5724128" cy="34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488718-5553-4486-983B-D5833ED6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40ACCB-14BD-47E4-8B33-84A63C8433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140403-EBC6-4F39-B2CB-2F5D101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49" y="425996"/>
            <a:ext cx="7983646" cy="874368"/>
          </a:xfrm>
        </p:spPr>
        <p:txBody>
          <a:bodyPr/>
          <a:lstStyle/>
          <a:p>
            <a:r>
              <a:rPr lang="de-DE" dirty="0"/>
              <a:t>Zeit zwischen Abnahme und Test (Mittelwert)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E78561-0BBB-4D3E-88D1-614A1ABAB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235643"/>
            <a:ext cx="88201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78FCCD-808F-47C9-B334-C3C50443A7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Altenheime und Krankenhäuser mit Meldefällen in der entsprechenden Woche.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4D5BDF-6595-412D-8280-C13DBCBD0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12" y="1710633"/>
            <a:ext cx="6450624" cy="50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9CADD369-1D2B-4277-8FB9-EA35D1BDCCB4}"/>
              </a:ext>
            </a:extLst>
          </p:cNvPr>
          <p:cNvSpPr/>
          <p:nvPr/>
        </p:nvSpPr>
        <p:spPr>
          <a:xfrm>
            <a:off x="5768062" y="1605848"/>
            <a:ext cx="666925" cy="648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C07493-9C97-49A5-BCA0-51775DE3A798}"/>
              </a:ext>
            </a:extLst>
          </p:cNvPr>
          <p:cNvSpPr txBox="1"/>
          <p:nvPr/>
        </p:nvSpPr>
        <p:spPr>
          <a:xfrm>
            <a:off x="5832099" y="1788391"/>
            <a:ext cx="587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Firma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44920A4-BE5A-4DA2-8D99-D561CCCF3B0F}"/>
              </a:ext>
            </a:extLst>
          </p:cNvPr>
          <p:cNvSpPr/>
          <p:nvPr/>
        </p:nvSpPr>
        <p:spPr>
          <a:xfrm>
            <a:off x="1848986" y="2158054"/>
            <a:ext cx="666925" cy="648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FD314EE-EFC2-4922-89A2-19448B224992}"/>
              </a:ext>
            </a:extLst>
          </p:cNvPr>
          <p:cNvSpPr txBox="1"/>
          <p:nvPr/>
        </p:nvSpPr>
        <p:spPr>
          <a:xfrm>
            <a:off x="1879366" y="2217847"/>
            <a:ext cx="5979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350" dirty="0"/>
              <a:t>Gyn-</a:t>
            </a:r>
          </a:p>
          <a:p>
            <a:pPr algn="ctr"/>
            <a:r>
              <a:rPr lang="de-DE" sz="1350" dirty="0" err="1"/>
              <a:t>praxis</a:t>
            </a:r>
            <a:endParaRPr lang="de-DE" sz="135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A5046F3-8CE0-4C39-B7E8-9468A3007BBF}"/>
              </a:ext>
            </a:extLst>
          </p:cNvPr>
          <p:cNvSpPr/>
          <p:nvPr/>
        </p:nvSpPr>
        <p:spPr>
          <a:xfrm>
            <a:off x="5261613" y="5085325"/>
            <a:ext cx="666925" cy="648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2EC7FE-4170-4722-8CCC-C8C03AAD2120}"/>
              </a:ext>
            </a:extLst>
          </p:cNvPr>
          <p:cNvSpPr txBox="1"/>
          <p:nvPr/>
        </p:nvSpPr>
        <p:spPr>
          <a:xfrm>
            <a:off x="5196569" y="5166976"/>
            <a:ext cx="7970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350" dirty="0"/>
              <a:t>Spandau</a:t>
            </a:r>
          </a:p>
          <a:p>
            <a:pPr algn="ctr"/>
            <a:r>
              <a:rPr lang="de-DE" sz="1350" dirty="0" err="1"/>
              <a:t>Krkh</a:t>
            </a:r>
            <a:endParaRPr lang="de-DE" sz="135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F9B2113-5A1A-4E63-88B7-084EE17215C5}"/>
              </a:ext>
            </a:extLst>
          </p:cNvPr>
          <p:cNvSpPr/>
          <p:nvPr/>
        </p:nvSpPr>
        <p:spPr>
          <a:xfrm>
            <a:off x="5977157" y="4950959"/>
            <a:ext cx="666925" cy="648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5C17BDF-85F8-48B7-8C80-F563C307A97C}"/>
              </a:ext>
            </a:extLst>
          </p:cNvPr>
          <p:cNvSpPr txBox="1"/>
          <p:nvPr/>
        </p:nvSpPr>
        <p:spPr>
          <a:xfrm>
            <a:off x="5961357" y="5032610"/>
            <a:ext cx="6985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350" dirty="0"/>
              <a:t>Andere</a:t>
            </a:r>
          </a:p>
          <a:p>
            <a:pPr algn="ctr"/>
            <a:r>
              <a:rPr lang="de-DE" sz="1350" dirty="0" err="1"/>
              <a:t>Krkh</a:t>
            </a:r>
            <a:endParaRPr lang="de-DE" sz="135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A926BC3-0A5C-4D45-8CF7-269817804A62}"/>
              </a:ext>
            </a:extLst>
          </p:cNvPr>
          <p:cNvSpPr/>
          <p:nvPr/>
        </p:nvSpPr>
        <p:spPr>
          <a:xfrm>
            <a:off x="3315749" y="2253897"/>
            <a:ext cx="1799439" cy="18623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CA037B0-1485-494F-9BB7-B0EA2F1F5CC3}"/>
              </a:ext>
            </a:extLst>
          </p:cNvPr>
          <p:cNvSpPr txBox="1"/>
          <p:nvPr/>
        </p:nvSpPr>
        <p:spPr>
          <a:xfrm>
            <a:off x="3471154" y="2568484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Geschehen im HUK</a:t>
            </a:r>
          </a:p>
          <a:p>
            <a:r>
              <a:rPr lang="de-DE" sz="1350" dirty="0"/>
              <a:t>16 Personal</a:t>
            </a:r>
          </a:p>
          <a:p>
            <a:r>
              <a:rPr lang="de-DE" sz="1350" dirty="0"/>
              <a:t>16 Patient*innen</a:t>
            </a:r>
          </a:p>
          <a:p>
            <a:r>
              <a:rPr lang="de-DE" sz="1350" dirty="0"/>
              <a:t>6 Todesfälle</a:t>
            </a:r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1783DA0C-7543-4ED6-869C-3864294FAE89}"/>
              </a:ext>
            </a:extLst>
          </p:cNvPr>
          <p:cNvSpPr/>
          <p:nvPr/>
        </p:nvSpPr>
        <p:spPr>
          <a:xfrm>
            <a:off x="1512116" y="2310524"/>
            <a:ext cx="1904301" cy="880844"/>
          </a:xfrm>
          <a:prstGeom prst="arc">
            <a:avLst>
              <a:gd name="adj1" fmla="val 16200000"/>
              <a:gd name="adj2" fmla="val 29987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Bogen 12">
            <a:extLst>
              <a:ext uri="{FF2B5EF4-FFF2-40B4-BE49-F238E27FC236}">
                <a16:creationId xmlns:a16="http://schemas.microsoft.com/office/drawing/2014/main" id="{6F98E21B-25D5-4326-AA6A-309F51C0ED7C}"/>
              </a:ext>
            </a:extLst>
          </p:cNvPr>
          <p:cNvSpPr/>
          <p:nvPr/>
        </p:nvSpPr>
        <p:spPr>
          <a:xfrm rot="8356255">
            <a:off x="4505175" y="1354285"/>
            <a:ext cx="1904301" cy="880844"/>
          </a:xfrm>
          <a:prstGeom prst="arc">
            <a:avLst>
              <a:gd name="adj1" fmla="val 15544631"/>
              <a:gd name="adj2" fmla="val 21557847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88B766A-9111-468E-9B95-54EC26BD35DC}"/>
              </a:ext>
            </a:extLst>
          </p:cNvPr>
          <p:cNvSpPr/>
          <p:nvPr/>
        </p:nvSpPr>
        <p:spPr>
          <a:xfrm>
            <a:off x="4964185" y="3887265"/>
            <a:ext cx="2226727" cy="20108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E4CED6F-DFCA-4614-9670-F6412E083437}"/>
              </a:ext>
            </a:extLst>
          </p:cNvPr>
          <p:cNvSpPr txBox="1"/>
          <p:nvPr/>
        </p:nvSpPr>
        <p:spPr>
          <a:xfrm>
            <a:off x="5455766" y="4042763"/>
            <a:ext cx="11456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Sekundärfälle</a:t>
            </a:r>
          </a:p>
        </p:txBody>
      </p:sp>
      <p:sp>
        <p:nvSpPr>
          <p:cNvPr id="16" name="Bogen 15">
            <a:extLst>
              <a:ext uri="{FF2B5EF4-FFF2-40B4-BE49-F238E27FC236}">
                <a16:creationId xmlns:a16="http://schemas.microsoft.com/office/drawing/2014/main" id="{B9517D2F-86E5-41AA-9CF4-DADCC404EDFB}"/>
              </a:ext>
            </a:extLst>
          </p:cNvPr>
          <p:cNvSpPr/>
          <p:nvPr/>
        </p:nvSpPr>
        <p:spPr>
          <a:xfrm rot="13484026">
            <a:off x="4321385" y="4265905"/>
            <a:ext cx="1904301" cy="880844"/>
          </a:xfrm>
          <a:prstGeom prst="arc">
            <a:avLst>
              <a:gd name="adj1" fmla="val 16200000"/>
              <a:gd name="adj2" fmla="val 29987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8FB6BD9-45BB-4F0E-8058-B4A56101BDBB}"/>
              </a:ext>
            </a:extLst>
          </p:cNvPr>
          <p:cNvSpPr/>
          <p:nvPr/>
        </p:nvSpPr>
        <p:spPr>
          <a:xfrm>
            <a:off x="5461233" y="4384302"/>
            <a:ext cx="666925" cy="648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4D141D3-BEF0-4DF9-980B-42487D7BA8DF}"/>
              </a:ext>
            </a:extLst>
          </p:cNvPr>
          <p:cNvSpPr txBox="1"/>
          <p:nvPr/>
        </p:nvSpPr>
        <p:spPr>
          <a:xfrm>
            <a:off x="5437186" y="4453594"/>
            <a:ext cx="8066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Haushalt</a:t>
            </a:r>
          </a:p>
          <a:p>
            <a:r>
              <a:rPr lang="de-DE" sz="1350" dirty="0"/>
              <a:t>12 Fälle</a:t>
            </a:r>
          </a:p>
        </p:txBody>
      </p:sp>
      <p:sp>
        <p:nvSpPr>
          <p:cNvPr id="19" name="Bogen 18">
            <a:extLst>
              <a:ext uri="{FF2B5EF4-FFF2-40B4-BE49-F238E27FC236}">
                <a16:creationId xmlns:a16="http://schemas.microsoft.com/office/drawing/2014/main" id="{5ED80B3F-3889-48EC-A7EA-609FA52380E4}"/>
              </a:ext>
            </a:extLst>
          </p:cNvPr>
          <p:cNvSpPr/>
          <p:nvPr/>
        </p:nvSpPr>
        <p:spPr>
          <a:xfrm rot="16893457">
            <a:off x="2298611" y="4182724"/>
            <a:ext cx="1904301" cy="880844"/>
          </a:xfrm>
          <a:prstGeom prst="arc">
            <a:avLst>
              <a:gd name="adj1" fmla="val 16200000"/>
              <a:gd name="adj2" fmla="val 29987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098E8DB-DC17-4A02-A011-87608CCD34A4}"/>
              </a:ext>
            </a:extLst>
          </p:cNvPr>
          <p:cNvSpPr/>
          <p:nvPr/>
        </p:nvSpPr>
        <p:spPr>
          <a:xfrm>
            <a:off x="2402730" y="4514644"/>
            <a:ext cx="666925" cy="648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4D0E76E-7A6F-4655-BD3D-BE9F65A232C5}"/>
              </a:ext>
            </a:extLst>
          </p:cNvPr>
          <p:cNvSpPr txBox="1"/>
          <p:nvPr/>
        </p:nvSpPr>
        <p:spPr>
          <a:xfrm>
            <a:off x="2338374" y="4700945"/>
            <a:ext cx="7873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350" dirty="0"/>
              <a:t>Siedlung</a:t>
            </a:r>
          </a:p>
        </p:txBody>
      </p:sp>
      <p:sp>
        <p:nvSpPr>
          <p:cNvPr id="22" name="Bogen 21">
            <a:extLst>
              <a:ext uri="{FF2B5EF4-FFF2-40B4-BE49-F238E27FC236}">
                <a16:creationId xmlns:a16="http://schemas.microsoft.com/office/drawing/2014/main" id="{B19F2314-696D-4A1D-85F0-04930F1EE503}"/>
              </a:ext>
            </a:extLst>
          </p:cNvPr>
          <p:cNvSpPr/>
          <p:nvPr/>
        </p:nvSpPr>
        <p:spPr>
          <a:xfrm rot="17993009">
            <a:off x="4421779" y="3463962"/>
            <a:ext cx="1904301" cy="880844"/>
          </a:xfrm>
          <a:prstGeom prst="arc">
            <a:avLst>
              <a:gd name="adj1" fmla="val 16200000"/>
              <a:gd name="adj2" fmla="val 29987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76957C2-5844-4ED0-82DA-5247101362DD}"/>
              </a:ext>
            </a:extLst>
          </p:cNvPr>
          <p:cNvSpPr/>
          <p:nvPr/>
        </p:nvSpPr>
        <p:spPr>
          <a:xfrm>
            <a:off x="5833173" y="2832638"/>
            <a:ext cx="666925" cy="648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5C7EE13-02BC-4A33-8DF6-A00100A22ACB}"/>
              </a:ext>
            </a:extLst>
          </p:cNvPr>
          <p:cNvSpPr txBox="1"/>
          <p:nvPr/>
        </p:nvSpPr>
        <p:spPr>
          <a:xfrm>
            <a:off x="5897211" y="3015181"/>
            <a:ext cx="7072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Leasing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65F2798-7593-44A1-8CA3-32A69908CF6A}"/>
              </a:ext>
            </a:extLst>
          </p:cNvPr>
          <p:cNvSpPr txBox="1"/>
          <p:nvPr/>
        </p:nvSpPr>
        <p:spPr>
          <a:xfrm>
            <a:off x="5413709" y="2958539"/>
            <a:ext cx="29206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/>
              <a:t>?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E4FD7FE-756E-4EF9-8BB4-7AC25C1475BD}"/>
              </a:ext>
            </a:extLst>
          </p:cNvPr>
          <p:cNvSpPr/>
          <p:nvPr/>
        </p:nvSpPr>
        <p:spPr>
          <a:xfrm>
            <a:off x="6308523" y="4290292"/>
            <a:ext cx="666925" cy="648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0B436B5-8BE3-4781-843E-BEB72BBBE82D}"/>
              </a:ext>
            </a:extLst>
          </p:cNvPr>
          <p:cNvSpPr txBox="1"/>
          <p:nvPr/>
        </p:nvSpPr>
        <p:spPr>
          <a:xfrm>
            <a:off x="6365860" y="4371943"/>
            <a:ext cx="62709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Alten-</a:t>
            </a:r>
            <a:br>
              <a:rPr lang="de-DE" sz="1350" dirty="0"/>
            </a:br>
            <a:r>
              <a:rPr lang="de-DE" sz="1350" dirty="0" err="1"/>
              <a:t>heime</a:t>
            </a:r>
            <a:endParaRPr lang="de-DE" sz="135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9312E8F-866F-4977-8926-E2CDD650FC89}"/>
              </a:ext>
            </a:extLst>
          </p:cNvPr>
          <p:cNvSpPr txBox="1"/>
          <p:nvPr/>
        </p:nvSpPr>
        <p:spPr>
          <a:xfrm>
            <a:off x="1115616" y="620688"/>
            <a:ext cx="5770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accent1"/>
                </a:solidFill>
              </a:rPr>
              <a:t>Ausbruch Humboldt Krankenhaus</a:t>
            </a:r>
          </a:p>
        </p:txBody>
      </p:sp>
    </p:spTree>
    <p:extLst>
      <p:ext uri="{BB962C8B-B14F-4D97-AF65-F5344CB8AC3E}">
        <p14:creationId xmlns:p14="http://schemas.microsoft.com/office/powerpoint/2010/main" val="360266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Bildschirmpräsentation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ＭＳ 明朝</vt:lpstr>
      <vt:lpstr>Wingdings</vt:lpstr>
      <vt:lpstr>Office-Design</vt:lpstr>
      <vt:lpstr>Anzahl der Testungen und Positivenanteile pro Woche – bundesweit - Datenstand 2.2.2021</vt:lpstr>
      <vt:lpstr>PowerPoint-Präsentation</vt:lpstr>
      <vt:lpstr>Anzahl der Testungen pro 100.000 Einwohner nach Altersgruppe und Kalenderwoche – Datenstand 2.2.2021</vt:lpstr>
      <vt:lpstr>Abnahmeort in Kalenderwoche - Datenstand 2.2.2021</vt:lpstr>
      <vt:lpstr>Zeit zwischen Abnahme und Test (Mittelwert)</vt:lpstr>
      <vt:lpstr>Ausbrüche Altenheime und Krankenhäuser mit Meldefällen in der entsprechenden Woche.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244</cp:revision>
  <dcterms:created xsi:type="dcterms:W3CDTF">2020-01-21T10:42:53Z</dcterms:created>
  <dcterms:modified xsi:type="dcterms:W3CDTF">2021-02-03T09:07:13Z</dcterms:modified>
</cp:coreProperties>
</file>