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727" r:id="rId3"/>
    <p:sldId id="263" r:id="rId4"/>
    <p:sldId id="264" r:id="rId5"/>
    <p:sldId id="274" r:id="rId6"/>
    <p:sldId id="265" r:id="rId7"/>
    <p:sldId id="266" r:id="rId8"/>
    <p:sldId id="269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03.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3618D6-ECFF-4341-9165-66C79A4B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33" y="1261413"/>
            <a:ext cx="5922533" cy="33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36A313-9967-49B2-931C-8CE45216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357F29-A63A-4339-89DB-C5347529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80F5CE-FBCF-4F3A-9221-6144C3E5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E97F21-6F56-4673-ACB9-26A33BAE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30" y="442943"/>
            <a:ext cx="5877139" cy="41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92034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01.02.2021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DIVI 02.02.2021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+9.705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+975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+38.074 1.Impfung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j-lt"/>
                        </a:rPr>
                        <a:t>-58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(2.237.790)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(58.956)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+61.862 2.Impfung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4.264</a:t>
                      </a: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(30.01.2021)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0,75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0,66 – 0,84)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1.980.211 (2,4 %)</a:t>
                      </a:r>
                      <a:endParaRPr lang="de-DE" sz="12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+493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0,83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0,79 –  0,88)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606.786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7F600E-209D-48F5-B8F3-7E6F972B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3" y="1090528"/>
            <a:ext cx="7426569" cy="36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N=68.955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28EE23-F044-4BE6-9D53-A5A7B4F7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50" y="862946"/>
            <a:ext cx="5554299" cy="39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B060DB-F21D-4EA4-8F92-ED094D18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86D63B-3D56-472A-ADB5-52B1D4B7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1C5B73-58B1-4376-99E3-A6BA3712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ACBCC6-BCF8-486E-8C3F-4E487A8C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72" y="409730"/>
            <a:ext cx="5952056" cy="419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F85078-B1DE-4227-8551-2D25CB24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96A569-9B81-4822-B65A-D1308868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2049E-16E4-482D-8333-3950DBB9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6415D8-0C5E-4DD9-94B3-8A77A9C1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AE1A51-582D-4A14-8641-273F7D7B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66" y="1370281"/>
            <a:ext cx="6843068" cy="32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6FFA52-A38E-446D-9D7C-83F5B8A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A52849-59E2-4BF0-88DF-CC249CFC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0BBA14-30B7-429F-91EC-04F6FF6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3BF1D9-88F9-481A-8C2A-D9BF2A12C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56" y="1345224"/>
            <a:ext cx="5859563" cy="34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gemeldeten COVID-19 Fälle nach Infektionsumfeld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634C24-BBC1-4FCC-B43F-96D76BE1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68" y="1352695"/>
            <a:ext cx="7172663" cy="3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COVID-Fälle nach Zugehörigkeit zu einer Einrichtung und Meldewoche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A23717-93E0-40F4-B2E6-FE3BA1A4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11" y="1352695"/>
            <a:ext cx="5834378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Bildschirmpräsentation (16:9)</PresentationFormat>
  <Paragraphs>85</Paragraphs>
  <Slides>11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N=68.955</vt:lpstr>
      <vt:lpstr>PowerPoint-Präsentation</vt:lpstr>
      <vt:lpstr>7-Tage-Inzidenz der COVID-19-Fälle nach Altersgruppe und Meldewoche</vt:lpstr>
      <vt:lpstr>7-Tage-Inzidenz der COVID-19-Fälle nach Altersgruppe und Meldewoche</vt:lpstr>
      <vt:lpstr>Darstellung der gemeldeten COVID-19 Fälle nach Infektionsumfeld </vt:lpstr>
      <vt:lpstr>COVID-Fälle nach Zugehörigkeit zu einer Einrichtung und Meldewoche</vt:lpstr>
      <vt:lpstr>Anzahl COVID-19-Todesfälle nach Sterbewoche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147</cp:revision>
  <dcterms:created xsi:type="dcterms:W3CDTF">2015-11-02T12:29:13Z</dcterms:created>
  <dcterms:modified xsi:type="dcterms:W3CDTF">2021-02-03T09:18:42Z</dcterms:modified>
</cp:coreProperties>
</file>