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3" r:id="rId3"/>
    <p:sldId id="258" r:id="rId4"/>
    <p:sldId id="273" r:id="rId5"/>
    <p:sldId id="266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03.02.2021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D03876-F105-46D2-BD94-F58EEB7A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63026"/>
              </p:ext>
            </p:extLst>
          </p:nvPr>
        </p:nvGraphicFramePr>
        <p:xfrm>
          <a:off x="4073559" y="134413"/>
          <a:ext cx="2551249" cy="3136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4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Week 20/21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15,3%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11,6%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14,1%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68428291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10,56%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211391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6279269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9678708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948000" y="2531321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168000" y="2842936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2306319" y="2535342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236000" y="2812341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D142461-F5F8-4A11-88D5-9864A7CD6DC3}"/>
              </a:ext>
            </a:extLst>
          </p:cNvPr>
          <p:cNvSpPr txBox="1"/>
          <p:nvPr/>
        </p:nvSpPr>
        <p:spPr>
          <a:xfrm>
            <a:off x="8039100" y="6485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368369-EE81-42BB-BFC9-E870EF41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55" y="3459595"/>
            <a:ext cx="879534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63312" y="1047585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244939" y="1172987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810740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98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712939" y="145125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D5CA673-9A72-48EA-9717-0093FD32847D}"/>
              </a:ext>
            </a:extLst>
          </p:cNvPr>
          <p:cNvSpPr txBox="1"/>
          <p:nvPr/>
        </p:nvSpPr>
        <p:spPr>
          <a:xfrm>
            <a:off x="8047438" y="6498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01E4D7-F406-4957-BAB2-F05E58AF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1612917"/>
            <a:ext cx="7784299" cy="29641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7E7D2DD-217D-4889-879B-E815B19E9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199" y="4680000"/>
            <a:ext cx="3747978" cy="111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468F69-A656-48C3-B0F1-CB6A897DD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" y="4680000"/>
            <a:ext cx="3934803" cy="11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0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978ACC-BC04-4161-9C8C-BDD2F4D7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84264E-C79B-43FE-A1A1-4D8D7EA0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Wochenbericht KW03 2021 vs. 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AAFB91-C891-47B4-ADB0-426AC076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F05481-0E52-4C22-AECA-AD8C88BC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Influenzameldungen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17BE55-18C1-4978-AD8A-7AF3BDEB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7" y="1589482"/>
            <a:ext cx="7743217" cy="23151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7C1234-0852-4E10-9A3B-DF2E5B3F5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68" y="3904665"/>
            <a:ext cx="7743217" cy="23249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D80148B-0B42-439D-8941-B969617FC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272" y="83023"/>
            <a:ext cx="2492286" cy="15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919FEA-68DC-484B-A5B7-BA5750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E2E4BF-7F5D-4279-93CA-0CB83179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RESPVIR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8F8F92-73DE-493F-836A-248DA801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83EE26-2596-4A5F-90A0-418DCFEC5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53667"/>
            <a:ext cx="4170600" cy="252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32749D-D667-4CCE-946C-30655AC6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9" y="588934"/>
            <a:ext cx="369396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9CC4A0-2821-489E-9ECC-751B644A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9" y="3799649"/>
            <a:ext cx="3693961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Bildschirmpräsentation (4:3)</PresentationFormat>
  <Paragraphs>71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NRZ Influenzaviren</vt:lpstr>
      <vt:lpstr>PowerPoint-Präsentation</vt:lpstr>
      <vt:lpstr>PowerPoint-Präsentation</vt:lpstr>
      <vt:lpstr>Influenzameldungen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165</cp:revision>
  <cp:lastPrinted>2020-12-17T20:27:56Z</cp:lastPrinted>
  <dcterms:created xsi:type="dcterms:W3CDTF">2015-11-02T12:29:13Z</dcterms:created>
  <dcterms:modified xsi:type="dcterms:W3CDTF">2021-02-11T08:49:05Z</dcterms:modified>
</cp:coreProperties>
</file>