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63" d="100"/>
          <a:sy n="63" d="100"/>
        </p:scale>
        <p:origin x="139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51520" y="5890046"/>
            <a:ext cx="5438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60% weniger Testungen im Vgl. zu vor Weihnachten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Eindruck: Wir testen zu wenig mit PCR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Ärzte könnten wieder niederschwelliger testen</a:t>
            </a: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6F4C6F3-1E24-4CD4-B0D9-B002E4A37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922" y="1628800"/>
            <a:ext cx="8085878" cy="395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211DBCE-64E8-481F-854A-4751D94600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17908"/>
            <a:ext cx="8640960" cy="5419404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950BC7D-7E1A-4328-80F7-EB754A96B394}"/>
              </a:ext>
            </a:extLst>
          </p:cNvPr>
          <p:cNvSpPr txBox="1"/>
          <p:nvPr/>
        </p:nvSpPr>
        <p:spPr>
          <a:xfrm>
            <a:off x="251520" y="5818038"/>
            <a:ext cx="5438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60% weniger Testungen im Vgl. zu vor Weihnachten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Eindruck: Wir testen zu wenig mit PCR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Ärzte könnten wieder niederschwelliger testen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unproblematisch, allerdings nach wie vor Mangel an Plastik, v. a. Pipettenspitzen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Auswirkung auch auf andere Diagnostische Bereiche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„Kannibalisierung“ durch unnötige Testungen (z. B. Wiederbelebung Flugverkehr) vermeiden!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860ADD0D-F56C-4416-BF04-22F8CE5EBD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115616"/>
            <a:ext cx="8229600" cy="397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AG-POCT in Einrichtungen, kumulativ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1788F55-2367-4157-8E12-353CA3852D92}"/>
              </a:ext>
            </a:extLst>
          </p:cNvPr>
          <p:cNvSpPr txBox="1"/>
          <p:nvPr/>
        </p:nvSpPr>
        <p:spPr>
          <a:xfrm>
            <a:off x="251520" y="5517232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Weitere Akquise in Arbeit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~92% der erfassten positiven AG-POCT gingen in die PCR</a:t>
            </a:r>
            <a:endParaRPr lang="de-DE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2039A0A6-79AE-417E-A5C3-A7DC16146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926" y="1125719"/>
            <a:ext cx="8229600" cy="428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9244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Bildschirmpräsentation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Probenrückstau</vt:lpstr>
      <vt:lpstr>AG-POCT in Einrichtungen, kumulativ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41</cp:revision>
  <dcterms:created xsi:type="dcterms:W3CDTF">2020-11-18T09:03:03Z</dcterms:created>
  <dcterms:modified xsi:type="dcterms:W3CDTF">2021-02-03T09:18:36Z</dcterms:modified>
</cp:coreProperties>
</file>