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27" r:id="rId2"/>
    <p:sldId id="728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36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963CEC3-1B29-4D3E-BD8A-F2427D71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6349B8-933F-4783-90E4-ED92715A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4" y="419857"/>
            <a:ext cx="6096012" cy="43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48FD379-7A49-4F22-BE05-34BFD86B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76B83E-9FB9-440A-B5FC-17883CFB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4" y="419857"/>
            <a:ext cx="6096012" cy="43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Bildschirmpräsentation (16:9)</PresentationFormat>
  <Paragraphs>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Banhart, Sebastian</cp:lastModifiedBy>
  <cp:revision>135</cp:revision>
  <dcterms:created xsi:type="dcterms:W3CDTF">2015-11-02T12:29:13Z</dcterms:created>
  <dcterms:modified xsi:type="dcterms:W3CDTF">2021-02-05T10:34:02Z</dcterms:modified>
</cp:coreProperties>
</file>