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6" r:id="rId3"/>
    <p:sldId id="281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3660" autoAdjust="0"/>
  </p:normalViewPr>
  <p:slideViewPr>
    <p:cSldViewPr snapToGrid="0">
      <p:cViewPr varScale="1">
        <p:scale>
          <a:sx n="105" d="100"/>
          <a:sy n="105" d="100"/>
        </p:scale>
        <p:origin x="6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5450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316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10.02.2020 werden </a:t>
            </a:r>
            <a:r>
              <a:rPr lang="de-DE" sz="1600" b="1" dirty="0"/>
              <a:t>3.773  </a:t>
            </a:r>
            <a:r>
              <a:rPr lang="de-DE" sz="1600" dirty="0"/>
              <a:t>COVID-19-Patienten auf Intensivstation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vielen Bundesländern gehen die COVID-19-Fallzahlen auf ICU weiter zurück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3 Bundesländer (SH, HB, SL) zeigen weiterhin schwankend hohe Fallzahlen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60866" y="6518818"/>
            <a:ext cx="15495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10.02.2021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11" y="2268976"/>
            <a:ext cx="6159833" cy="3738632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4193157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529184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0F3B13A-BC29-450F-8414-85AFE07AB0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832" y="2268976"/>
            <a:ext cx="6019168" cy="3668791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F874898E-8F44-4867-A007-9B4E7D7C991B}"/>
              </a:ext>
            </a:extLst>
          </p:cNvPr>
          <p:cNvSpPr/>
          <p:nvPr/>
        </p:nvSpPr>
        <p:spPr>
          <a:xfrm>
            <a:off x="6733588" y="2126713"/>
            <a:ext cx="1803860" cy="2475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424B370F-95D8-4120-B814-4C65F691CB63}"/>
              </a:ext>
            </a:extLst>
          </p:cNvPr>
          <p:cNvSpPr/>
          <p:nvPr/>
        </p:nvSpPr>
        <p:spPr>
          <a:xfrm>
            <a:off x="11528668" y="3776678"/>
            <a:ext cx="556416" cy="149352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22763FC4-901D-4B10-B4FD-0A68860C9B7A}"/>
              </a:ext>
            </a:extLst>
          </p:cNvPr>
          <p:cNvSpPr/>
          <p:nvPr/>
        </p:nvSpPr>
        <p:spPr>
          <a:xfrm>
            <a:off x="11536982" y="3193469"/>
            <a:ext cx="539789" cy="151984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38717873-5863-456C-848B-C0B186747402}"/>
              </a:ext>
            </a:extLst>
          </p:cNvPr>
          <p:cNvSpPr/>
          <p:nvPr/>
        </p:nvSpPr>
        <p:spPr>
          <a:xfrm>
            <a:off x="11537812" y="4650212"/>
            <a:ext cx="539789" cy="149352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5CAB03A6-9662-4155-838D-55400D100596}"/>
              </a:ext>
            </a:extLst>
          </p:cNvPr>
          <p:cNvSpPr/>
          <p:nvPr/>
        </p:nvSpPr>
        <p:spPr>
          <a:xfrm>
            <a:off x="11537812" y="4217047"/>
            <a:ext cx="539789" cy="149352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916773" y="2401372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5745</a:t>
            </a:r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962144" y="342496"/>
            <a:ext cx="6391656" cy="1186981"/>
          </a:xfrm>
        </p:spPr>
        <p:txBody>
          <a:bodyPr>
            <a:noAutofit/>
          </a:bodyPr>
          <a:lstStyle/>
          <a:p>
            <a:r>
              <a:rPr lang="de-DE" sz="1600" dirty="0"/>
              <a:t>In 2 Bundesländern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(*5 BL weniger als letzte Woche) </a:t>
            </a:r>
            <a:r>
              <a:rPr lang="de-DE" sz="1600" dirty="0"/>
              <a:t>liegt der Anteil von </a:t>
            </a:r>
            <a:br>
              <a:rPr lang="de-DE" sz="1600" dirty="0"/>
            </a:br>
            <a:r>
              <a:rPr lang="de-DE" sz="1600" dirty="0"/>
              <a:t>COVID-19-Patient*innen an Intensivbetten noch über 20% (jedes 5.Bett)</a:t>
            </a:r>
          </a:p>
          <a:p>
            <a:r>
              <a:rPr lang="de-DE" sz="1600" dirty="0"/>
              <a:t>Unterschiedlicher Rückgang der COVID-19-Fallzahlen je Schweregrad</a:t>
            </a:r>
            <a:br>
              <a:rPr lang="de-DE" sz="1600" dirty="0"/>
            </a:br>
            <a:r>
              <a:rPr lang="de-DE" sz="1600" dirty="0"/>
              <a:t>(&gt; 2000 COVID-ITS Patient*innen aktuell noch invasiv beatmet)</a:t>
            </a:r>
          </a:p>
          <a:p>
            <a:endParaRPr lang="de-DE" sz="16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98368" y="6437807"/>
            <a:ext cx="2743200" cy="365125"/>
          </a:xfrm>
        </p:spPr>
        <p:txBody>
          <a:bodyPr/>
          <a:lstStyle/>
          <a:p>
            <a:pPr defTabSz="457189"/>
            <a:fld id="{E1EC3C80-59F9-4B27-ACDC-4938287A1705}" type="datetime1">
              <a:rPr lang="de-DE">
                <a:latin typeface="Calibri"/>
              </a:rPr>
              <a:pPr defTabSz="457189"/>
              <a:t>10.02.2021</a:t>
            </a:fld>
            <a:endParaRPr lang="de-DE"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2</a:t>
            </a:fld>
            <a:endParaRPr lang="de-DE">
              <a:latin typeface="Calibri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C921899-445C-4F29-8F91-C0C9FA4395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3"/>
          <a:stretch/>
        </p:blipFill>
        <p:spPr>
          <a:xfrm>
            <a:off x="5474588" y="2276856"/>
            <a:ext cx="6517260" cy="4031143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BF8F0EAE-2221-4478-A962-0B43FEB8AD55}"/>
              </a:ext>
            </a:extLst>
          </p:cNvPr>
          <p:cNvSpPr txBox="1"/>
          <p:nvPr/>
        </p:nvSpPr>
        <p:spPr>
          <a:xfrm>
            <a:off x="5660135" y="1791015"/>
            <a:ext cx="5411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Krankheitsschwere: Anzahl COVID-19-Patient*innen je Behandlung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1187EB6-DCE8-4400-9F3A-CF9B26D34F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866" y="126654"/>
            <a:ext cx="4267141" cy="629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052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04302" y="906708"/>
            <a:ext cx="5294007" cy="880528"/>
          </a:xfrm>
        </p:spPr>
        <p:txBody>
          <a:bodyPr>
            <a:noAutofit/>
          </a:bodyPr>
          <a:lstStyle/>
          <a:p>
            <a:r>
              <a:rPr lang="de-DE" sz="1600" dirty="0"/>
              <a:t>Weiter Stabilisierung der Lage auf ITS, aber noch keine Entlastung</a:t>
            </a:r>
          </a:p>
          <a:p>
            <a:r>
              <a:rPr lang="de-DE" sz="1600" dirty="0"/>
              <a:t>Situation durch Personalmangel weiter angespannt, aber Verbesserung in mehr und mehr Häusern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3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1" y="234394"/>
            <a:ext cx="6941674" cy="387798"/>
          </a:xfrm>
        </p:spPr>
        <p:txBody>
          <a:bodyPr/>
          <a:lstStyle/>
          <a:p>
            <a:r>
              <a:rPr lang="de-DE" sz="2800" dirty="0"/>
              <a:t>Belastungslage auf Intensivstationen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DE65DD2-22BB-4FDA-A295-D53F592A85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2" y="2678706"/>
            <a:ext cx="5841647" cy="375534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ED00521-7C66-4014-A249-239106FBCA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611" y="3631927"/>
            <a:ext cx="4521977" cy="290698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F354135F-F14C-4B7D-A3FA-C7F6F74D0AF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45937" y="136524"/>
            <a:ext cx="5591712" cy="308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F359178-52FC-425E-810C-F800565CFC96}"/>
              </a:ext>
            </a:extLst>
          </p:cNvPr>
          <p:cNvSpPr txBox="1"/>
          <p:nvPr/>
        </p:nvSpPr>
        <p:spPr>
          <a:xfrm>
            <a:off x="10895018" y="6261657"/>
            <a:ext cx="1249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Stand: 09.02.21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0408" y="3052804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396299" y="3661801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11B2F48-CF5D-4D27-8420-C47E09CA3D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36106" y="549966"/>
            <a:ext cx="3861749" cy="2387748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36C1565-E2AD-4559-9407-E6754BD89C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378" y="2289933"/>
            <a:ext cx="7083137" cy="438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Breitbild</PresentationFormat>
  <Paragraphs>27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Belastungslage auf Intensivstationen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80</cp:revision>
  <dcterms:created xsi:type="dcterms:W3CDTF">2021-01-13T08:46:29Z</dcterms:created>
  <dcterms:modified xsi:type="dcterms:W3CDTF">2021-02-10T09:43:23Z</dcterms:modified>
</cp:coreProperties>
</file>