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3" r:id="rId2"/>
    <p:sldId id="304" r:id="rId3"/>
    <p:sldId id="301" r:id="rId4"/>
    <p:sldId id="303" r:id="rId5"/>
    <p:sldId id="305" r:id="rId6"/>
    <p:sldId id="310" r:id="rId7"/>
    <p:sldId id="311" r:id="rId8"/>
    <p:sldId id="308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131" d="100"/>
          <a:sy n="13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37_11.2_Uebermittlung\COVID_nosokomialeAusbr&#252;che\Ausbruchsliste\Ausbruchliste_Kombi_KW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SARS-CoV-2 Ausbrüche </a:t>
            </a:r>
            <a:r>
              <a:rPr lang="en-US" sz="1400" b="0" i="0" u="none" strike="noStrike" baseline="0">
                <a:effectLst/>
              </a:rPr>
              <a:t>in Alten- und Pflegeheimen </a:t>
            </a:r>
            <a:r>
              <a:rPr lang="en-US"/>
              <a:t>nach Datum der ersten Meldung eines Falles je Ausbruch bis KW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3.6787440318281163E-2"/>
          <c:y val="0.17010707830118221"/>
          <c:w val="0.90504305061221502"/>
          <c:h val="0.65605138346245406"/>
        </c:manualLayout>
      </c:layout>
      <c:barChart>
        <c:barDir val="col"/>
        <c:grouping val="stacked"/>
        <c:varyColors val="0"/>
        <c:ser>
          <c:idx val="3"/>
          <c:order val="3"/>
          <c:tx>
            <c:strRef>
              <c:f>Epicurve_DateFirst!$K$1</c:f>
              <c:strCache>
                <c:ptCount val="1"/>
                <c:pt idx="0">
                  <c:v>übermittelt bis KW2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Epicurve_DateFirst!$K$2:$K$47</c:f>
              <c:numCache>
                <c:formatCode>General</c:formatCode>
                <c:ptCount val="46"/>
                <c:pt idx="0">
                  <c:v>1</c:v>
                </c:pt>
                <c:pt idx="1">
                  <c:v>6</c:v>
                </c:pt>
                <c:pt idx="2">
                  <c:v>46</c:v>
                </c:pt>
                <c:pt idx="3">
                  <c:v>120</c:v>
                </c:pt>
                <c:pt idx="4">
                  <c:v>189</c:v>
                </c:pt>
                <c:pt idx="5">
                  <c:v>114</c:v>
                </c:pt>
                <c:pt idx="6">
                  <c:v>58</c:v>
                </c:pt>
                <c:pt idx="7">
                  <c:v>38</c:v>
                </c:pt>
                <c:pt idx="8">
                  <c:v>23</c:v>
                </c:pt>
                <c:pt idx="9">
                  <c:v>27</c:v>
                </c:pt>
                <c:pt idx="10">
                  <c:v>23</c:v>
                </c:pt>
                <c:pt idx="11">
                  <c:v>14</c:v>
                </c:pt>
                <c:pt idx="12">
                  <c:v>6</c:v>
                </c:pt>
                <c:pt idx="13">
                  <c:v>8</c:v>
                </c:pt>
                <c:pt idx="14">
                  <c:v>9</c:v>
                </c:pt>
                <c:pt idx="15">
                  <c:v>7</c:v>
                </c:pt>
                <c:pt idx="16">
                  <c:v>4</c:v>
                </c:pt>
                <c:pt idx="17">
                  <c:v>6</c:v>
                </c:pt>
                <c:pt idx="18">
                  <c:v>5</c:v>
                </c:pt>
                <c:pt idx="19">
                  <c:v>5</c:v>
                </c:pt>
                <c:pt idx="20">
                  <c:v>4</c:v>
                </c:pt>
                <c:pt idx="21">
                  <c:v>6</c:v>
                </c:pt>
                <c:pt idx="22">
                  <c:v>4</c:v>
                </c:pt>
                <c:pt idx="23">
                  <c:v>5</c:v>
                </c:pt>
                <c:pt idx="24">
                  <c:v>3</c:v>
                </c:pt>
                <c:pt idx="25">
                  <c:v>3</c:v>
                </c:pt>
                <c:pt idx="26">
                  <c:v>4</c:v>
                </c:pt>
                <c:pt idx="27">
                  <c:v>10</c:v>
                </c:pt>
                <c:pt idx="28">
                  <c:v>10</c:v>
                </c:pt>
                <c:pt idx="29">
                  <c:v>16</c:v>
                </c:pt>
                <c:pt idx="30">
                  <c:v>12</c:v>
                </c:pt>
                <c:pt idx="31">
                  <c:v>32</c:v>
                </c:pt>
                <c:pt idx="32">
                  <c:v>81</c:v>
                </c:pt>
                <c:pt idx="33">
                  <c:v>131</c:v>
                </c:pt>
                <c:pt idx="34">
                  <c:v>163</c:v>
                </c:pt>
                <c:pt idx="35">
                  <c:v>185</c:v>
                </c:pt>
                <c:pt idx="36">
                  <c:v>231</c:v>
                </c:pt>
                <c:pt idx="37">
                  <c:v>253</c:v>
                </c:pt>
                <c:pt idx="38">
                  <c:v>233</c:v>
                </c:pt>
                <c:pt idx="39">
                  <c:v>247</c:v>
                </c:pt>
                <c:pt idx="40">
                  <c:v>289</c:v>
                </c:pt>
                <c:pt idx="41">
                  <c:v>322</c:v>
                </c:pt>
                <c:pt idx="42">
                  <c:v>271</c:v>
                </c:pt>
                <c:pt idx="43">
                  <c:v>242</c:v>
                </c:pt>
                <c:pt idx="44">
                  <c:v>194</c:v>
                </c:pt>
                <c:pt idx="4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E-4930-B842-26500D619BA0}"/>
            </c:ext>
          </c:extLst>
        </c:ser>
        <c:ser>
          <c:idx val="6"/>
          <c:order val="6"/>
          <c:tx>
            <c:strRef>
              <c:f>Epicurve_DateFirst!$O$1</c:f>
              <c:strCache>
                <c:ptCount val="1"/>
                <c:pt idx="0">
                  <c:v>neu übermittelt in KW3</c:v>
                </c:pt>
              </c:strCache>
            </c:strRef>
          </c:tx>
          <c:spPr>
            <a:solidFill>
              <a:srgbClr val="8FC26C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Epicurve_DateFirst!$O$2:$O$48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1</c:v>
                </c:pt>
                <c:pt idx="33">
                  <c:v>1</c:v>
                </c:pt>
                <c:pt idx="34">
                  <c:v>0</c:v>
                </c:pt>
                <c:pt idx="35">
                  <c:v>3</c:v>
                </c:pt>
                <c:pt idx="36">
                  <c:v>0</c:v>
                </c:pt>
                <c:pt idx="37">
                  <c:v>3</c:v>
                </c:pt>
                <c:pt idx="38">
                  <c:v>3</c:v>
                </c:pt>
                <c:pt idx="39">
                  <c:v>6</c:v>
                </c:pt>
                <c:pt idx="40">
                  <c:v>15</c:v>
                </c:pt>
                <c:pt idx="41">
                  <c:v>9</c:v>
                </c:pt>
                <c:pt idx="42">
                  <c:v>5</c:v>
                </c:pt>
                <c:pt idx="43">
                  <c:v>31</c:v>
                </c:pt>
                <c:pt idx="44">
                  <c:v>37</c:v>
                </c:pt>
                <c:pt idx="45">
                  <c:v>87</c:v>
                </c:pt>
                <c:pt idx="46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CE-4930-B842-26500D619BA0}"/>
            </c:ext>
          </c:extLst>
        </c:ser>
        <c:ser>
          <c:idx val="7"/>
          <c:order val="7"/>
          <c:tx>
            <c:strRef>
              <c:f>Epicurve_DateFirst!$P$1</c:f>
              <c:strCache>
                <c:ptCount val="1"/>
                <c:pt idx="0">
                  <c:v>neu übermittelt in KW4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Epicurve_DateFirst!$P$2:$P$49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1</c:v>
                </c:pt>
                <c:pt idx="31">
                  <c:v>0</c:v>
                </c:pt>
                <c:pt idx="32">
                  <c:v>2</c:v>
                </c:pt>
                <c:pt idx="33">
                  <c:v>3</c:v>
                </c:pt>
                <c:pt idx="34">
                  <c:v>10</c:v>
                </c:pt>
                <c:pt idx="35">
                  <c:v>6</c:v>
                </c:pt>
                <c:pt idx="36">
                  <c:v>7</c:v>
                </c:pt>
                <c:pt idx="37">
                  <c:v>7</c:v>
                </c:pt>
                <c:pt idx="38">
                  <c:v>7</c:v>
                </c:pt>
                <c:pt idx="39">
                  <c:v>4</c:v>
                </c:pt>
                <c:pt idx="40">
                  <c:v>15</c:v>
                </c:pt>
                <c:pt idx="41">
                  <c:v>15</c:v>
                </c:pt>
                <c:pt idx="42">
                  <c:v>14</c:v>
                </c:pt>
                <c:pt idx="43">
                  <c:v>8</c:v>
                </c:pt>
                <c:pt idx="44">
                  <c:v>32</c:v>
                </c:pt>
                <c:pt idx="45">
                  <c:v>24</c:v>
                </c:pt>
                <c:pt idx="46">
                  <c:v>56</c:v>
                </c:pt>
                <c:pt idx="47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CE-4930-B842-26500D619BA0}"/>
            </c:ext>
          </c:extLst>
        </c:ser>
        <c:ser>
          <c:idx val="8"/>
          <c:order val="8"/>
          <c:tx>
            <c:strRef>
              <c:f>Epicurve_DateFirst!$Q$1</c:f>
              <c:strCache>
                <c:ptCount val="1"/>
                <c:pt idx="0">
                  <c:v>neu übermittelt in KW5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Epicurve_DateFirst!$Q$2:$Q$50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3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5</c:v>
                </c:pt>
                <c:pt idx="41">
                  <c:v>0</c:v>
                </c:pt>
                <c:pt idx="42">
                  <c:v>5</c:v>
                </c:pt>
                <c:pt idx="43">
                  <c:v>3</c:v>
                </c:pt>
                <c:pt idx="44">
                  <c:v>14</c:v>
                </c:pt>
                <c:pt idx="45">
                  <c:v>14</c:v>
                </c:pt>
                <c:pt idx="46">
                  <c:v>16</c:v>
                </c:pt>
                <c:pt idx="47">
                  <c:v>52</c:v>
                </c:pt>
                <c:pt idx="48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CE-4930-B842-26500D619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75980752"/>
        <c:axId val="7494642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Epicurve_DateFirst!$C$1</c15:sqref>
                        </c15:formulaRef>
                      </c:ext>
                    </c:extLst>
                    <c:strCache>
                      <c:ptCount val="1"/>
                      <c:pt idx="0">
                        <c:v>übermittelt bis KW2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Epicurve_DateFirst!$C$2:$C$47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6</c:v>
                      </c:pt>
                      <c:pt idx="1">
                        <c:v>23</c:v>
                      </c:pt>
                      <c:pt idx="2">
                        <c:v>62</c:v>
                      </c:pt>
                      <c:pt idx="3">
                        <c:v>122</c:v>
                      </c:pt>
                      <c:pt idx="4">
                        <c:v>146</c:v>
                      </c:pt>
                      <c:pt idx="5">
                        <c:v>102</c:v>
                      </c:pt>
                      <c:pt idx="6">
                        <c:v>47</c:v>
                      </c:pt>
                      <c:pt idx="7">
                        <c:v>36</c:v>
                      </c:pt>
                      <c:pt idx="8">
                        <c:v>26</c:v>
                      </c:pt>
                      <c:pt idx="9">
                        <c:v>13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12</c:v>
                      </c:pt>
                      <c:pt idx="13">
                        <c:v>8</c:v>
                      </c:pt>
                      <c:pt idx="14">
                        <c:v>8</c:v>
                      </c:pt>
                      <c:pt idx="15">
                        <c:v>6</c:v>
                      </c:pt>
                      <c:pt idx="16">
                        <c:v>10</c:v>
                      </c:pt>
                      <c:pt idx="17">
                        <c:v>10</c:v>
                      </c:pt>
                      <c:pt idx="18">
                        <c:v>11</c:v>
                      </c:pt>
                      <c:pt idx="19">
                        <c:v>12</c:v>
                      </c:pt>
                      <c:pt idx="20">
                        <c:v>6</c:v>
                      </c:pt>
                      <c:pt idx="21">
                        <c:v>11</c:v>
                      </c:pt>
                      <c:pt idx="22">
                        <c:v>10</c:v>
                      </c:pt>
                      <c:pt idx="23">
                        <c:v>10</c:v>
                      </c:pt>
                      <c:pt idx="24">
                        <c:v>16</c:v>
                      </c:pt>
                      <c:pt idx="25">
                        <c:v>12</c:v>
                      </c:pt>
                      <c:pt idx="26">
                        <c:v>18</c:v>
                      </c:pt>
                      <c:pt idx="27">
                        <c:v>23</c:v>
                      </c:pt>
                      <c:pt idx="28">
                        <c:v>16</c:v>
                      </c:pt>
                      <c:pt idx="29">
                        <c:v>22</c:v>
                      </c:pt>
                      <c:pt idx="30">
                        <c:v>34</c:v>
                      </c:pt>
                      <c:pt idx="31">
                        <c:v>53</c:v>
                      </c:pt>
                      <c:pt idx="32">
                        <c:v>75</c:v>
                      </c:pt>
                      <c:pt idx="33">
                        <c:v>122</c:v>
                      </c:pt>
                      <c:pt idx="34">
                        <c:v>131</c:v>
                      </c:pt>
                      <c:pt idx="35">
                        <c:v>135</c:v>
                      </c:pt>
                      <c:pt idx="36">
                        <c:v>119</c:v>
                      </c:pt>
                      <c:pt idx="37">
                        <c:v>150</c:v>
                      </c:pt>
                      <c:pt idx="38">
                        <c:v>115</c:v>
                      </c:pt>
                      <c:pt idx="39">
                        <c:v>188</c:v>
                      </c:pt>
                      <c:pt idx="40">
                        <c:v>206</c:v>
                      </c:pt>
                      <c:pt idx="41">
                        <c:v>214</c:v>
                      </c:pt>
                      <c:pt idx="42">
                        <c:v>138</c:v>
                      </c:pt>
                      <c:pt idx="43">
                        <c:v>126</c:v>
                      </c:pt>
                      <c:pt idx="44">
                        <c:v>115</c:v>
                      </c:pt>
                      <c:pt idx="45">
                        <c:v>58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EFCE-4930-B842-26500D619BA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Epicurve_DateFirst!$D$1</c15:sqref>
                        </c15:formulaRef>
                      </c:ext>
                    </c:extLst>
                    <c:strCache>
                      <c:ptCount val="1"/>
                      <c:pt idx="0">
                        <c:v>Meldungen Noso bis KW3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Epicurve_DateFirst!$D$2:$D$48</c15:sqref>
                        </c15:formulaRef>
                      </c:ext>
                    </c:extLst>
                    <c:numCache>
                      <c:formatCode>General</c:formatCode>
                      <c:ptCount val="47"/>
                      <c:pt idx="0">
                        <c:v>6</c:v>
                      </c:pt>
                      <c:pt idx="1">
                        <c:v>23</c:v>
                      </c:pt>
                      <c:pt idx="2">
                        <c:v>63</c:v>
                      </c:pt>
                      <c:pt idx="3">
                        <c:v>123</c:v>
                      </c:pt>
                      <c:pt idx="4">
                        <c:v>146</c:v>
                      </c:pt>
                      <c:pt idx="5">
                        <c:v>101</c:v>
                      </c:pt>
                      <c:pt idx="6">
                        <c:v>47</c:v>
                      </c:pt>
                      <c:pt idx="7">
                        <c:v>36</c:v>
                      </c:pt>
                      <c:pt idx="8">
                        <c:v>26</c:v>
                      </c:pt>
                      <c:pt idx="9">
                        <c:v>13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12</c:v>
                      </c:pt>
                      <c:pt idx="13">
                        <c:v>8</c:v>
                      </c:pt>
                      <c:pt idx="14">
                        <c:v>8</c:v>
                      </c:pt>
                      <c:pt idx="15">
                        <c:v>6</c:v>
                      </c:pt>
                      <c:pt idx="16">
                        <c:v>11</c:v>
                      </c:pt>
                      <c:pt idx="17">
                        <c:v>10</c:v>
                      </c:pt>
                      <c:pt idx="18">
                        <c:v>12</c:v>
                      </c:pt>
                      <c:pt idx="19">
                        <c:v>12</c:v>
                      </c:pt>
                      <c:pt idx="20">
                        <c:v>6</c:v>
                      </c:pt>
                      <c:pt idx="21">
                        <c:v>11</c:v>
                      </c:pt>
                      <c:pt idx="22">
                        <c:v>10</c:v>
                      </c:pt>
                      <c:pt idx="23">
                        <c:v>10</c:v>
                      </c:pt>
                      <c:pt idx="24">
                        <c:v>17</c:v>
                      </c:pt>
                      <c:pt idx="25">
                        <c:v>12</c:v>
                      </c:pt>
                      <c:pt idx="26">
                        <c:v>18</c:v>
                      </c:pt>
                      <c:pt idx="27">
                        <c:v>23</c:v>
                      </c:pt>
                      <c:pt idx="28">
                        <c:v>17</c:v>
                      </c:pt>
                      <c:pt idx="29">
                        <c:v>22</c:v>
                      </c:pt>
                      <c:pt idx="30">
                        <c:v>38</c:v>
                      </c:pt>
                      <c:pt idx="31">
                        <c:v>54</c:v>
                      </c:pt>
                      <c:pt idx="32">
                        <c:v>75</c:v>
                      </c:pt>
                      <c:pt idx="33">
                        <c:v>124</c:v>
                      </c:pt>
                      <c:pt idx="34">
                        <c:v>132</c:v>
                      </c:pt>
                      <c:pt idx="35">
                        <c:v>137</c:v>
                      </c:pt>
                      <c:pt idx="36">
                        <c:v>121</c:v>
                      </c:pt>
                      <c:pt idx="37">
                        <c:v>154</c:v>
                      </c:pt>
                      <c:pt idx="38">
                        <c:v>121</c:v>
                      </c:pt>
                      <c:pt idx="39">
                        <c:v>190</c:v>
                      </c:pt>
                      <c:pt idx="40">
                        <c:v>214</c:v>
                      </c:pt>
                      <c:pt idx="41">
                        <c:v>229</c:v>
                      </c:pt>
                      <c:pt idx="42">
                        <c:v>148</c:v>
                      </c:pt>
                      <c:pt idx="43">
                        <c:v>132</c:v>
                      </c:pt>
                      <c:pt idx="44">
                        <c:v>154</c:v>
                      </c:pt>
                      <c:pt idx="45">
                        <c:v>147</c:v>
                      </c:pt>
                      <c:pt idx="46">
                        <c:v>58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FCE-4930-B842-26500D619BA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Epicurve_DateFirst!$E$1</c15:sqref>
                        </c15:formulaRef>
                      </c:ext>
                    </c:extLst>
                    <c:strCache>
                      <c:ptCount val="1"/>
                      <c:pt idx="0">
                        <c:v>Meldungen Noso bis KW4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Epicurve_DateFirst!$E$2:$E$49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6</c:v>
                      </c:pt>
                      <c:pt idx="1">
                        <c:v>23</c:v>
                      </c:pt>
                      <c:pt idx="2">
                        <c:v>63</c:v>
                      </c:pt>
                      <c:pt idx="3">
                        <c:v>122</c:v>
                      </c:pt>
                      <c:pt idx="4">
                        <c:v>146</c:v>
                      </c:pt>
                      <c:pt idx="5">
                        <c:v>103</c:v>
                      </c:pt>
                      <c:pt idx="6">
                        <c:v>47</c:v>
                      </c:pt>
                      <c:pt idx="7">
                        <c:v>36</c:v>
                      </c:pt>
                      <c:pt idx="8">
                        <c:v>26</c:v>
                      </c:pt>
                      <c:pt idx="9">
                        <c:v>13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12</c:v>
                      </c:pt>
                      <c:pt idx="13">
                        <c:v>8</c:v>
                      </c:pt>
                      <c:pt idx="14">
                        <c:v>8</c:v>
                      </c:pt>
                      <c:pt idx="15">
                        <c:v>6</c:v>
                      </c:pt>
                      <c:pt idx="16">
                        <c:v>11</c:v>
                      </c:pt>
                      <c:pt idx="17">
                        <c:v>10</c:v>
                      </c:pt>
                      <c:pt idx="18">
                        <c:v>12</c:v>
                      </c:pt>
                      <c:pt idx="19">
                        <c:v>12</c:v>
                      </c:pt>
                      <c:pt idx="20">
                        <c:v>6</c:v>
                      </c:pt>
                      <c:pt idx="21">
                        <c:v>11</c:v>
                      </c:pt>
                      <c:pt idx="22">
                        <c:v>10</c:v>
                      </c:pt>
                      <c:pt idx="23">
                        <c:v>10</c:v>
                      </c:pt>
                      <c:pt idx="24">
                        <c:v>17</c:v>
                      </c:pt>
                      <c:pt idx="25">
                        <c:v>12</c:v>
                      </c:pt>
                      <c:pt idx="26">
                        <c:v>18</c:v>
                      </c:pt>
                      <c:pt idx="27">
                        <c:v>23</c:v>
                      </c:pt>
                      <c:pt idx="28">
                        <c:v>17</c:v>
                      </c:pt>
                      <c:pt idx="29">
                        <c:v>22</c:v>
                      </c:pt>
                      <c:pt idx="30">
                        <c:v>38</c:v>
                      </c:pt>
                      <c:pt idx="31">
                        <c:v>54</c:v>
                      </c:pt>
                      <c:pt idx="32">
                        <c:v>76</c:v>
                      </c:pt>
                      <c:pt idx="33">
                        <c:v>127</c:v>
                      </c:pt>
                      <c:pt idx="34">
                        <c:v>136</c:v>
                      </c:pt>
                      <c:pt idx="35">
                        <c:v>146</c:v>
                      </c:pt>
                      <c:pt idx="36">
                        <c:v>136</c:v>
                      </c:pt>
                      <c:pt idx="37">
                        <c:v>165</c:v>
                      </c:pt>
                      <c:pt idx="38">
                        <c:v>136</c:v>
                      </c:pt>
                      <c:pt idx="39">
                        <c:v>195</c:v>
                      </c:pt>
                      <c:pt idx="40">
                        <c:v>222</c:v>
                      </c:pt>
                      <c:pt idx="41">
                        <c:v>235</c:v>
                      </c:pt>
                      <c:pt idx="42">
                        <c:v>154</c:v>
                      </c:pt>
                      <c:pt idx="43">
                        <c:v>139</c:v>
                      </c:pt>
                      <c:pt idx="44">
                        <c:v>166</c:v>
                      </c:pt>
                      <c:pt idx="45">
                        <c:v>170</c:v>
                      </c:pt>
                      <c:pt idx="46">
                        <c:v>150</c:v>
                      </c:pt>
                      <c:pt idx="47">
                        <c:v>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FCE-4930-B842-26500D619BA0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Epicurve_DateFirst!$L$1</c15:sqref>
                        </c15:formulaRef>
                      </c:ext>
                    </c:extLst>
                    <c:strCache>
                      <c:ptCount val="1"/>
                      <c:pt idx="0">
                        <c:v>Meldungen Heime bis KW3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solidFill>
                      <a:schemeClr val="accent2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Epicurve_DateFirst!$L$2:$L$48</c15:sqref>
                        </c15:formulaRef>
                      </c:ext>
                    </c:extLst>
                    <c:numCache>
                      <c:formatCode>General</c:formatCode>
                      <c:ptCount val="47"/>
                      <c:pt idx="0">
                        <c:v>1</c:v>
                      </c:pt>
                      <c:pt idx="1">
                        <c:v>6</c:v>
                      </c:pt>
                      <c:pt idx="2">
                        <c:v>46</c:v>
                      </c:pt>
                      <c:pt idx="3">
                        <c:v>119</c:v>
                      </c:pt>
                      <c:pt idx="4">
                        <c:v>184</c:v>
                      </c:pt>
                      <c:pt idx="5">
                        <c:v>112</c:v>
                      </c:pt>
                      <c:pt idx="6">
                        <c:v>58</c:v>
                      </c:pt>
                      <c:pt idx="7">
                        <c:v>38</c:v>
                      </c:pt>
                      <c:pt idx="8">
                        <c:v>23</c:v>
                      </c:pt>
                      <c:pt idx="9">
                        <c:v>28</c:v>
                      </c:pt>
                      <c:pt idx="10">
                        <c:v>24</c:v>
                      </c:pt>
                      <c:pt idx="11">
                        <c:v>14</c:v>
                      </c:pt>
                      <c:pt idx="12">
                        <c:v>6</c:v>
                      </c:pt>
                      <c:pt idx="13">
                        <c:v>9</c:v>
                      </c:pt>
                      <c:pt idx="14">
                        <c:v>9</c:v>
                      </c:pt>
                      <c:pt idx="15">
                        <c:v>7</c:v>
                      </c:pt>
                      <c:pt idx="16">
                        <c:v>4</c:v>
                      </c:pt>
                      <c:pt idx="17">
                        <c:v>6</c:v>
                      </c:pt>
                      <c:pt idx="18">
                        <c:v>5</c:v>
                      </c:pt>
                      <c:pt idx="19">
                        <c:v>5</c:v>
                      </c:pt>
                      <c:pt idx="20">
                        <c:v>4</c:v>
                      </c:pt>
                      <c:pt idx="21">
                        <c:v>6</c:v>
                      </c:pt>
                      <c:pt idx="22">
                        <c:v>4</c:v>
                      </c:pt>
                      <c:pt idx="23">
                        <c:v>5</c:v>
                      </c:pt>
                      <c:pt idx="24">
                        <c:v>3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11</c:v>
                      </c:pt>
                      <c:pt idx="28">
                        <c:v>11</c:v>
                      </c:pt>
                      <c:pt idx="29">
                        <c:v>16</c:v>
                      </c:pt>
                      <c:pt idx="30">
                        <c:v>12</c:v>
                      </c:pt>
                      <c:pt idx="31">
                        <c:v>34</c:v>
                      </c:pt>
                      <c:pt idx="32">
                        <c:v>82</c:v>
                      </c:pt>
                      <c:pt idx="33">
                        <c:v>132</c:v>
                      </c:pt>
                      <c:pt idx="34">
                        <c:v>160</c:v>
                      </c:pt>
                      <c:pt idx="35">
                        <c:v>188</c:v>
                      </c:pt>
                      <c:pt idx="36">
                        <c:v>230</c:v>
                      </c:pt>
                      <c:pt idx="37">
                        <c:v>256</c:v>
                      </c:pt>
                      <c:pt idx="38">
                        <c:v>236</c:v>
                      </c:pt>
                      <c:pt idx="39">
                        <c:v>253</c:v>
                      </c:pt>
                      <c:pt idx="40">
                        <c:v>304</c:v>
                      </c:pt>
                      <c:pt idx="41">
                        <c:v>331</c:v>
                      </c:pt>
                      <c:pt idx="42">
                        <c:v>276</c:v>
                      </c:pt>
                      <c:pt idx="43">
                        <c:v>273</c:v>
                      </c:pt>
                      <c:pt idx="44">
                        <c:v>231</c:v>
                      </c:pt>
                      <c:pt idx="45">
                        <c:v>177</c:v>
                      </c:pt>
                      <c:pt idx="46">
                        <c:v>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FCE-4930-B842-26500D619BA0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Epicurve_DateFirst!$M$1</c15:sqref>
                        </c15:formulaRef>
                      </c:ext>
                    </c:extLst>
                    <c:strCache>
                      <c:ptCount val="1"/>
                      <c:pt idx="0">
                        <c:v>Meldungen Heimebis KW4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Epicurve_DateFirst!$M$2:$M$49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1</c:v>
                      </c:pt>
                      <c:pt idx="1">
                        <c:v>6</c:v>
                      </c:pt>
                      <c:pt idx="2">
                        <c:v>45</c:v>
                      </c:pt>
                      <c:pt idx="3">
                        <c:v>120</c:v>
                      </c:pt>
                      <c:pt idx="4">
                        <c:v>189</c:v>
                      </c:pt>
                      <c:pt idx="5">
                        <c:v>115</c:v>
                      </c:pt>
                      <c:pt idx="6">
                        <c:v>58</c:v>
                      </c:pt>
                      <c:pt idx="7">
                        <c:v>38</c:v>
                      </c:pt>
                      <c:pt idx="8">
                        <c:v>23</c:v>
                      </c:pt>
                      <c:pt idx="9">
                        <c:v>28</c:v>
                      </c:pt>
                      <c:pt idx="10">
                        <c:v>24</c:v>
                      </c:pt>
                      <c:pt idx="11">
                        <c:v>14</c:v>
                      </c:pt>
                      <c:pt idx="12">
                        <c:v>6</c:v>
                      </c:pt>
                      <c:pt idx="13">
                        <c:v>9</c:v>
                      </c:pt>
                      <c:pt idx="14">
                        <c:v>9</c:v>
                      </c:pt>
                      <c:pt idx="15">
                        <c:v>7</c:v>
                      </c:pt>
                      <c:pt idx="16">
                        <c:v>4</c:v>
                      </c:pt>
                      <c:pt idx="17">
                        <c:v>6</c:v>
                      </c:pt>
                      <c:pt idx="18">
                        <c:v>5</c:v>
                      </c:pt>
                      <c:pt idx="19">
                        <c:v>5</c:v>
                      </c:pt>
                      <c:pt idx="20">
                        <c:v>4</c:v>
                      </c:pt>
                      <c:pt idx="21">
                        <c:v>6</c:v>
                      </c:pt>
                      <c:pt idx="22">
                        <c:v>5</c:v>
                      </c:pt>
                      <c:pt idx="23">
                        <c:v>5</c:v>
                      </c:pt>
                      <c:pt idx="24">
                        <c:v>3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11</c:v>
                      </c:pt>
                      <c:pt idx="28">
                        <c:v>11</c:v>
                      </c:pt>
                      <c:pt idx="29">
                        <c:v>18</c:v>
                      </c:pt>
                      <c:pt idx="30">
                        <c:v>13</c:v>
                      </c:pt>
                      <c:pt idx="31">
                        <c:v>34</c:v>
                      </c:pt>
                      <c:pt idx="32">
                        <c:v>84</c:v>
                      </c:pt>
                      <c:pt idx="33">
                        <c:v>135</c:v>
                      </c:pt>
                      <c:pt idx="34">
                        <c:v>170</c:v>
                      </c:pt>
                      <c:pt idx="35">
                        <c:v>194</c:v>
                      </c:pt>
                      <c:pt idx="36">
                        <c:v>237</c:v>
                      </c:pt>
                      <c:pt idx="37">
                        <c:v>263</c:v>
                      </c:pt>
                      <c:pt idx="38">
                        <c:v>243</c:v>
                      </c:pt>
                      <c:pt idx="39">
                        <c:v>257</c:v>
                      </c:pt>
                      <c:pt idx="40">
                        <c:v>319</c:v>
                      </c:pt>
                      <c:pt idx="41">
                        <c:v>346</c:v>
                      </c:pt>
                      <c:pt idx="42">
                        <c:v>290</c:v>
                      </c:pt>
                      <c:pt idx="43">
                        <c:v>281</c:v>
                      </c:pt>
                      <c:pt idx="44">
                        <c:v>263</c:v>
                      </c:pt>
                      <c:pt idx="45">
                        <c:v>201</c:v>
                      </c:pt>
                      <c:pt idx="46">
                        <c:v>139</c:v>
                      </c:pt>
                      <c:pt idx="47">
                        <c:v>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FCE-4930-B842-26500D619BA0}"/>
                  </c:ext>
                </c:extLst>
              </c15:ser>
            </c15:filteredBarSeries>
          </c:ext>
        </c:extLst>
      </c:barChart>
      <c:catAx>
        <c:axId val="57598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9464280"/>
        <c:crosses val="autoZero"/>
        <c:auto val="1"/>
        <c:lblAlgn val="ctr"/>
        <c:lblOffset val="100"/>
        <c:noMultiLvlLbl val="0"/>
      </c:catAx>
      <c:valAx>
        <c:axId val="74946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Anzahl Ausbrüche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598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965622626343254"/>
          <c:w val="1"/>
          <c:h val="0.10599947479535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5</a:t>
            </a:r>
            <a:endParaRPr lang="de-DE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Epicurve_DateFirst!$C$1</c:f>
              <c:strCache>
                <c:ptCount val="1"/>
                <c:pt idx="0">
                  <c:v>übermittelt bis KW2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Epicurve_DateFirst!$C$2:$C$47</c:f>
              <c:numCache>
                <c:formatCode>General</c:formatCode>
                <c:ptCount val="46"/>
                <c:pt idx="0">
                  <c:v>6</c:v>
                </c:pt>
                <c:pt idx="1">
                  <c:v>23</c:v>
                </c:pt>
                <c:pt idx="2">
                  <c:v>62</c:v>
                </c:pt>
                <c:pt idx="3">
                  <c:v>122</c:v>
                </c:pt>
                <c:pt idx="4">
                  <c:v>146</c:v>
                </c:pt>
                <c:pt idx="5">
                  <c:v>102</c:v>
                </c:pt>
                <c:pt idx="6">
                  <c:v>47</c:v>
                </c:pt>
                <c:pt idx="7">
                  <c:v>36</c:v>
                </c:pt>
                <c:pt idx="8">
                  <c:v>26</c:v>
                </c:pt>
                <c:pt idx="9">
                  <c:v>13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8</c:v>
                </c:pt>
                <c:pt idx="14">
                  <c:v>8</c:v>
                </c:pt>
                <c:pt idx="15">
                  <c:v>6</c:v>
                </c:pt>
                <c:pt idx="16">
                  <c:v>10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6</c:v>
                </c:pt>
                <c:pt idx="21">
                  <c:v>11</c:v>
                </c:pt>
                <c:pt idx="22">
                  <c:v>10</c:v>
                </c:pt>
                <c:pt idx="23">
                  <c:v>10</c:v>
                </c:pt>
                <c:pt idx="24">
                  <c:v>16</c:v>
                </c:pt>
                <c:pt idx="25">
                  <c:v>12</c:v>
                </c:pt>
                <c:pt idx="26">
                  <c:v>18</c:v>
                </c:pt>
                <c:pt idx="27">
                  <c:v>23</c:v>
                </c:pt>
                <c:pt idx="28">
                  <c:v>16</c:v>
                </c:pt>
                <c:pt idx="29">
                  <c:v>22</c:v>
                </c:pt>
                <c:pt idx="30">
                  <c:v>34</c:v>
                </c:pt>
                <c:pt idx="31">
                  <c:v>53</c:v>
                </c:pt>
                <c:pt idx="32">
                  <c:v>75</c:v>
                </c:pt>
                <c:pt idx="33">
                  <c:v>122</c:v>
                </c:pt>
                <c:pt idx="34">
                  <c:v>131</c:v>
                </c:pt>
                <c:pt idx="35">
                  <c:v>135</c:v>
                </c:pt>
                <c:pt idx="36">
                  <c:v>119</c:v>
                </c:pt>
                <c:pt idx="37">
                  <c:v>150</c:v>
                </c:pt>
                <c:pt idx="38">
                  <c:v>115</c:v>
                </c:pt>
                <c:pt idx="39">
                  <c:v>188</c:v>
                </c:pt>
                <c:pt idx="40">
                  <c:v>206</c:v>
                </c:pt>
                <c:pt idx="41">
                  <c:v>214</c:v>
                </c:pt>
                <c:pt idx="42">
                  <c:v>138</c:v>
                </c:pt>
                <c:pt idx="43">
                  <c:v>126</c:v>
                </c:pt>
                <c:pt idx="44">
                  <c:v>115</c:v>
                </c:pt>
                <c:pt idx="4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6-4D3A-B106-EF17022500D7}"/>
            </c:ext>
          </c:extLst>
        </c:ser>
        <c:ser>
          <c:idx val="6"/>
          <c:order val="6"/>
          <c:tx>
            <c:strRef>
              <c:f>Epicurve_DateFirst!$G$1</c:f>
              <c:strCache>
                <c:ptCount val="1"/>
                <c:pt idx="0">
                  <c:v>neu übermittel in KW3</c:v>
                </c:pt>
              </c:strCache>
            </c:strRef>
          </c:tx>
          <c:spPr>
            <a:solidFill>
              <a:srgbClr val="A3BBE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Epicurve_DateFirst!$G$2:$G$48</c:f>
              <c:numCache>
                <c:formatCode>General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4</c:v>
                </c:pt>
                <c:pt idx="31">
                  <c:v>1</c:v>
                </c:pt>
                <c:pt idx="32">
                  <c:v>0</c:v>
                </c:pt>
                <c:pt idx="33">
                  <c:v>2</c:v>
                </c:pt>
                <c:pt idx="34">
                  <c:v>1</c:v>
                </c:pt>
                <c:pt idx="35">
                  <c:v>2</c:v>
                </c:pt>
                <c:pt idx="36">
                  <c:v>2</c:v>
                </c:pt>
                <c:pt idx="37">
                  <c:v>4</c:v>
                </c:pt>
                <c:pt idx="38">
                  <c:v>6</c:v>
                </c:pt>
                <c:pt idx="39">
                  <c:v>2</c:v>
                </c:pt>
                <c:pt idx="40">
                  <c:v>8</c:v>
                </c:pt>
                <c:pt idx="41">
                  <c:v>15</c:v>
                </c:pt>
                <c:pt idx="42">
                  <c:v>10</c:v>
                </c:pt>
                <c:pt idx="43">
                  <c:v>6</c:v>
                </c:pt>
                <c:pt idx="44">
                  <c:v>39</c:v>
                </c:pt>
                <c:pt idx="45">
                  <c:v>89</c:v>
                </c:pt>
                <c:pt idx="4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16-4D3A-B106-EF17022500D7}"/>
            </c:ext>
          </c:extLst>
        </c:ser>
        <c:ser>
          <c:idx val="7"/>
          <c:order val="7"/>
          <c:tx>
            <c:strRef>
              <c:f>Epicurve_DateFirst!$H$1</c:f>
              <c:strCache>
                <c:ptCount val="1"/>
                <c:pt idx="0">
                  <c:v>neu übermittelt in KW4</c:v>
                </c:pt>
              </c:strCache>
            </c:strRef>
          </c:tx>
          <c:spPr>
            <a:solidFill>
              <a:srgbClr val="7093D2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Epicurve_DateFirst!$H$2:$H$49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3</c:v>
                </c:pt>
                <c:pt idx="34">
                  <c:v>4</c:v>
                </c:pt>
                <c:pt idx="35">
                  <c:v>9</c:v>
                </c:pt>
                <c:pt idx="36">
                  <c:v>15</c:v>
                </c:pt>
                <c:pt idx="37">
                  <c:v>11</c:v>
                </c:pt>
                <c:pt idx="38">
                  <c:v>15</c:v>
                </c:pt>
                <c:pt idx="39">
                  <c:v>5</c:v>
                </c:pt>
                <c:pt idx="40">
                  <c:v>8</c:v>
                </c:pt>
                <c:pt idx="41">
                  <c:v>6</c:v>
                </c:pt>
                <c:pt idx="42">
                  <c:v>6</c:v>
                </c:pt>
                <c:pt idx="43">
                  <c:v>7</c:v>
                </c:pt>
                <c:pt idx="44">
                  <c:v>12</c:v>
                </c:pt>
                <c:pt idx="45">
                  <c:v>23</c:v>
                </c:pt>
                <c:pt idx="46">
                  <c:v>92</c:v>
                </c:pt>
                <c:pt idx="47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16-4D3A-B106-EF17022500D7}"/>
            </c:ext>
          </c:extLst>
        </c:ser>
        <c:ser>
          <c:idx val="8"/>
          <c:order val="8"/>
          <c:tx>
            <c:strRef>
              <c:f>Epicurve_DateFirst!$I$1</c:f>
              <c:strCache>
                <c:ptCount val="1"/>
                <c:pt idx="0">
                  <c:v>neu übermittelt in KW5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Epicurve_DateFirst!$A$2:$B$50</c:f>
              <c:multiLvlStrCache>
                <c:ptCount val="49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Epicurve_DateFirst!$I$2:$I$50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6</c:v>
                </c:pt>
                <c:pt idx="36">
                  <c:v>4</c:v>
                </c:pt>
                <c:pt idx="37">
                  <c:v>5</c:v>
                </c:pt>
                <c:pt idx="38">
                  <c:v>7</c:v>
                </c:pt>
                <c:pt idx="39">
                  <c:v>7</c:v>
                </c:pt>
                <c:pt idx="40">
                  <c:v>4</c:v>
                </c:pt>
                <c:pt idx="41">
                  <c:v>8</c:v>
                </c:pt>
                <c:pt idx="42">
                  <c:v>9</c:v>
                </c:pt>
                <c:pt idx="43">
                  <c:v>1</c:v>
                </c:pt>
                <c:pt idx="44">
                  <c:v>4</c:v>
                </c:pt>
                <c:pt idx="45">
                  <c:v>12</c:v>
                </c:pt>
                <c:pt idx="46">
                  <c:v>24</c:v>
                </c:pt>
                <c:pt idx="47">
                  <c:v>72</c:v>
                </c:pt>
                <c:pt idx="48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16-4D3A-B106-EF1702250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75980752"/>
        <c:axId val="7494642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Epicurve_DateFirst!$D$1</c15:sqref>
                        </c15:formulaRef>
                      </c:ext>
                    </c:extLst>
                    <c:strCache>
                      <c:ptCount val="1"/>
                      <c:pt idx="0">
                        <c:v>Meldungen Noso bis KW3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solidFill>
                      <a:srgbClr val="00B0F0"/>
                    </a:solidFill>
                  </a:ln>
                  <a:effectLst/>
                </c:spPr>
                <c:invertIfNegative val="0"/>
                <c:dPt>
                  <c:idx val="45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A416-4D3A-B106-EF17022500D7}"/>
                    </c:ext>
                  </c:extLst>
                </c:dPt>
                <c:cat>
                  <c:multiLvlStrRef>
                    <c:extLst>
                      <c:ext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Epicurve_DateFirst!$D$2:$D$48</c15:sqref>
                        </c15:formulaRef>
                      </c:ext>
                    </c:extLst>
                    <c:numCache>
                      <c:formatCode>General</c:formatCode>
                      <c:ptCount val="47"/>
                      <c:pt idx="0">
                        <c:v>6</c:v>
                      </c:pt>
                      <c:pt idx="1">
                        <c:v>23</c:v>
                      </c:pt>
                      <c:pt idx="2">
                        <c:v>63</c:v>
                      </c:pt>
                      <c:pt idx="3">
                        <c:v>123</c:v>
                      </c:pt>
                      <c:pt idx="4">
                        <c:v>146</c:v>
                      </c:pt>
                      <c:pt idx="5">
                        <c:v>101</c:v>
                      </c:pt>
                      <c:pt idx="6">
                        <c:v>47</c:v>
                      </c:pt>
                      <c:pt idx="7">
                        <c:v>36</c:v>
                      </c:pt>
                      <c:pt idx="8">
                        <c:v>26</c:v>
                      </c:pt>
                      <c:pt idx="9">
                        <c:v>13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12</c:v>
                      </c:pt>
                      <c:pt idx="13">
                        <c:v>8</c:v>
                      </c:pt>
                      <c:pt idx="14">
                        <c:v>8</c:v>
                      </c:pt>
                      <c:pt idx="15">
                        <c:v>6</c:v>
                      </c:pt>
                      <c:pt idx="16">
                        <c:v>11</c:v>
                      </c:pt>
                      <c:pt idx="17">
                        <c:v>10</c:v>
                      </c:pt>
                      <c:pt idx="18">
                        <c:v>12</c:v>
                      </c:pt>
                      <c:pt idx="19">
                        <c:v>12</c:v>
                      </c:pt>
                      <c:pt idx="20">
                        <c:v>6</c:v>
                      </c:pt>
                      <c:pt idx="21">
                        <c:v>11</c:v>
                      </c:pt>
                      <c:pt idx="22">
                        <c:v>10</c:v>
                      </c:pt>
                      <c:pt idx="23">
                        <c:v>10</c:v>
                      </c:pt>
                      <c:pt idx="24">
                        <c:v>17</c:v>
                      </c:pt>
                      <c:pt idx="25">
                        <c:v>12</c:v>
                      </c:pt>
                      <c:pt idx="26">
                        <c:v>18</c:v>
                      </c:pt>
                      <c:pt idx="27">
                        <c:v>23</c:v>
                      </c:pt>
                      <c:pt idx="28">
                        <c:v>17</c:v>
                      </c:pt>
                      <c:pt idx="29">
                        <c:v>22</c:v>
                      </c:pt>
                      <c:pt idx="30">
                        <c:v>38</c:v>
                      </c:pt>
                      <c:pt idx="31">
                        <c:v>54</c:v>
                      </c:pt>
                      <c:pt idx="32">
                        <c:v>75</c:v>
                      </c:pt>
                      <c:pt idx="33">
                        <c:v>124</c:v>
                      </c:pt>
                      <c:pt idx="34">
                        <c:v>132</c:v>
                      </c:pt>
                      <c:pt idx="35">
                        <c:v>137</c:v>
                      </c:pt>
                      <c:pt idx="36">
                        <c:v>121</c:v>
                      </c:pt>
                      <c:pt idx="37">
                        <c:v>154</c:v>
                      </c:pt>
                      <c:pt idx="38">
                        <c:v>121</c:v>
                      </c:pt>
                      <c:pt idx="39">
                        <c:v>190</c:v>
                      </c:pt>
                      <c:pt idx="40">
                        <c:v>214</c:v>
                      </c:pt>
                      <c:pt idx="41">
                        <c:v>229</c:v>
                      </c:pt>
                      <c:pt idx="42">
                        <c:v>148</c:v>
                      </c:pt>
                      <c:pt idx="43">
                        <c:v>132</c:v>
                      </c:pt>
                      <c:pt idx="44">
                        <c:v>154</c:v>
                      </c:pt>
                      <c:pt idx="45">
                        <c:v>147</c:v>
                      </c:pt>
                      <c:pt idx="46">
                        <c:v>58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A416-4D3A-B106-EF17022500D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Epicurve_DateFirst!$E$1</c15:sqref>
                        </c15:formulaRef>
                      </c:ext>
                    </c:extLst>
                    <c:strCache>
                      <c:ptCount val="1"/>
                      <c:pt idx="0">
                        <c:v>Meldungen Noso bis KW4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solidFill>
                      <a:schemeClr val="accent6"/>
                    </a:solidFill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Epicurve_DateFirst!$E$2:$E$49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6</c:v>
                      </c:pt>
                      <c:pt idx="1">
                        <c:v>23</c:v>
                      </c:pt>
                      <c:pt idx="2">
                        <c:v>63</c:v>
                      </c:pt>
                      <c:pt idx="3">
                        <c:v>122</c:v>
                      </c:pt>
                      <c:pt idx="4">
                        <c:v>146</c:v>
                      </c:pt>
                      <c:pt idx="5">
                        <c:v>103</c:v>
                      </c:pt>
                      <c:pt idx="6">
                        <c:v>47</c:v>
                      </c:pt>
                      <c:pt idx="7">
                        <c:v>36</c:v>
                      </c:pt>
                      <c:pt idx="8">
                        <c:v>26</c:v>
                      </c:pt>
                      <c:pt idx="9">
                        <c:v>13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12</c:v>
                      </c:pt>
                      <c:pt idx="13">
                        <c:v>8</c:v>
                      </c:pt>
                      <c:pt idx="14">
                        <c:v>8</c:v>
                      </c:pt>
                      <c:pt idx="15">
                        <c:v>6</c:v>
                      </c:pt>
                      <c:pt idx="16">
                        <c:v>11</c:v>
                      </c:pt>
                      <c:pt idx="17">
                        <c:v>10</c:v>
                      </c:pt>
                      <c:pt idx="18">
                        <c:v>12</c:v>
                      </c:pt>
                      <c:pt idx="19">
                        <c:v>12</c:v>
                      </c:pt>
                      <c:pt idx="20">
                        <c:v>6</c:v>
                      </c:pt>
                      <c:pt idx="21">
                        <c:v>11</c:v>
                      </c:pt>
                      <c:pt idx="22">
                        <c:v>10</c:v>
                      </c:pt>
                      <c:pt idx="23">
                        <c:v>10</c:v>
                      </c:pt>
                      <c:pt idx="24">
                        <c:v>17</c:v>
                      </c:pt>
                      <c:pt idx="25">
                        <c:v>12</c:v>
                      </c:pt>
                      <c:pt idx="26">
                        <c:v>18</c:v>
                      </c:pt>
                      <c:pt idx="27">
                        <c:v>23</c:v>
                      </c:pt>
                      <c:pt idx="28">
                        <c:v>17</c:v>
                      </c:pt>
                      <c:pt idx="29">
                        <c:v>22</c:v>
                      </c:pt>
                      <c:pt idx="30">
                        <c:v>38</c:v>
                      </c:pt>
                      <c:pt idx="31">
                        <c:v>54</c:v>
                      </c:pt>
                      <c:pt idx="32">
                        <c:v>76</c:v>
                      </c:pt>
                      <c:pt idx="33">
                        <c:v>127</c:v>
                      </c:pt>
                      <c:pt idx="34">
                        <c:v>136</c:v>
                      </c:pt>
                      <c:pt idx="35">
                        <c:v>146</c:v>
                      </c:pt>
                      <c:pt idx="36">
                        <c:v>136</c:v>
                      </c:pt>
                      <c:pt idx="37">
                        <c:v>165</c:v>
                      </c:pt>
                      <c:pt idx="38">
                        <c:v>136</c:v>
                      </c:pt>
                      <c:pt idx="39">
                        <c:v>195</c:v>
                      </c:pt>
                      <c:pt idx="40">
                        <c:v>222</c:v>
                      </c:pt>
                      <c:pt idx="41">
                        <c:v>235</c:v>
                      </c:pt>
                      <c:pt idx="42">
                        <c:v>154</c:v>
                      </c:pt>
                      <c:pt idx="43">
                        <c:v>139</c:v>
                      </c:pt>
                      <c:pt idx="44">
                        <c:v>166</c:v>
                      </c:pt>
                      <c:pt idx="45">
                        <c:v>170</c:v>
                      </c:pt>
                      <c:pt idx="46">
                        <c:v>150</c:v>
                      </c:pt>
                      <c:pt idx="47">
                        <c:v>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416-4D3A-B106-EF17022500D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Epicurve_DateFirst!$K$1</c15:sqref>
                        </c15:formulaRef>
                      </c:ext>
                    </c:extLst>
                    <c:strCache>
                      <c:ptCount val="1"/>
                      <c:pt idx="0">
                        <c:v>übermittelt bis KW2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Epicurve_DateFirst!$K$2:$K$47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1</c:v>
                      </c:pt>
                      <c:pt idx="1">
                        <c:v>6</c:v>
                      </c:pt>
                      <c:pt idx="2">
                        <c:v>46</c:v>
                      </c:pt>
                      <c:pt idx="3">
                        <c:v>120</c:v>
                      </c:pt>
                      <c:pt idx="4">
                        <c:v>189</c:v>
                      </c:pt>
                      <c:pt idx="5">
                        <c:v>114</c:v>
                      </c:pt>
                      <c:pt idx="6">
                        <c:v>58</c:v>
                      </c:pt>
                      <c:pt idx="7">
                        <c:v>38</c:v>
                      </c:pt>
                      <c:pt idx="8">
                        <c:v>23</c:v>
                      </c:pt>
                      <c:pt idx="9">
                        <c:v>27</c:v>
                      </c:pt>
                      <c:pt idx="10">
                        <c:v>23</c:v>
                      </c:pt>
                      <c:pt idx="11">
                        <c:v>14</c:v>
                      </c:pt>
                      <c:pt idx="12">
                        <c:v>6</c:v>
                      </c:pt>
                      <c:pt idx="13">
                        <c:v>8</c:v>
                      </c:pt>
                      <c:pt idx="14">
                        <c:v>9</c:v>
                      </c:pt>
                      <c:pt idx="15">
                        <c:v>7</c:v>
                      </c:pt>
                      <c:pt idx="16">
                        <c:v>4</c:v>
                      </c:pt>
                      <c:pt idx="17">
                        <c:v>6</c:v>
                      </c:pt>
                      <c:pt idx="18">
                        <c:v>5</c:v>
                      </c:pt>
                      <c:pt idx="19">
                        <c:v>5</c:v>
                      </c:pt>
                      <c:pt idx="20">
                        <c:v>4</c:v>
                      </c:pt>
                      <c:pt idx="21">
                        <c:v>6</c:v>
                      </c:pt>
                      <c:pt idx="22">
                        <c:v>4</c:v>
                      </c:pt>
                      <c:pt idx="23">
                        <c:v>5</c:v>
                      </c:pt>
                      <c:pt idx="24">
                        <c:v>3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10</c:v>
                      </c:pt>
                      <c:pt idx="28">
                        <c:v>10</c:v>
                      </c:pt>
                      <c:pt idx="29">
                        <c:v>16</c:v>
                      </c:pt>
                      <c:pt idx="30">
                        <c:v>12</c:v>
                      </c:pt>
                      <c:pt idx="31">
                        <c:v>32</c:v>
                      </c:pt>
                      <c:pt idx="32">
                        <c:v>81</c:v>
                      </c:pt>
                      <c:pt idx="33">
                        <c:v>131</c:v>
                      </c:pt>
                      <c:pt idx="34">
                        <c:v>163</c:v>
                      </c:pt>
                      <c:pt idx="35">
                        <c:v>185</c:v>
                      </c:pt>
                      <c:pt idx="36">
                        <c:v>231</c:v>
                      </c:pt>
                      <c:pt idx="37">
                        <c:v>253</c:v>
                      </c:pt>
                      <c:pt idx="38">
                        <c:v>233</c:v>
                      </c:pt>
                      <c:pt idx="39">
                        <c:v>247</c:v>
                      </c:pt>
                      <c:pt idx="40">
                        <c:v>289</c:v>
                      </c:pt>
                      <c:pt idx="41">
                        <c:v>322</c:v>
                      </c:pt>
                      <c:pt idx="42">
                        <c:v>271</c:v>
                      </c:pt>
                      <c:pt idx="43">
                        <c:v>242</c:v>
                      </c:pt>
                      <c:pt idx="44">
                        <c:v>194</c:v>
                      </c:pt>
                      <c:pt idx="45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416-4D3A-B106-EF17022500D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Epicurve_DateFirst!$L$1</c15:sqref>
                        </c15:formulaRef>
                      </c:ext>
                    </c:extLst>
                    <c:strCache>
                      <c:ptCount val="1"/>
                      <c:pt idx="0">
                        <c:v>Meldungen Heime bis KW3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Epicurve_DateFirst!$L$2:$L$48</c15:sqref>
                        </c15:formulaRef>
                      </c:ext>
                    </c:extLst>
                    <c:numCache>
                      <c:formatCode>General</c:formatCode>
                      <c:ptCount val="47"/>
                      <c:pt idx="0">
                        <c:v>1</c:v>
                      </c:pt>
                      <c:pt idx="1">
                        <c:v>6</c:v>
                      </c:pt>
                      <c:pt idx="2">
                        <c:v>46</c:v>
                      </c:pt>
                      <c:pt idx="3">
                        <c:v>119</c:v>
                      </c:pt>
                      <c:pt idx="4">
                        <c:v>184</c:v>
                      </c:pt>
                      <c:pt idx="5">
                        <c:v>112</c:v>
                      </c:pt>
                      <c:pt idx="6">
                        <c:v>58</c:v>
                      </c:pt>
                      <c:pt idx="7">
                        <c:v>38</c:v>
                      </c:pt>
                      <c:pt idx="8">
                        <c:v>23</c:v>
                      </c:pt>
                      <c:pt idx="9">
                        <c:v>28</c:v>
                      </c:pt>
                      <c:pt idx="10">
                        <c:v>24</c:v>
                      </c:pt>
                      <c:pt idx="11">
                        <c:v>14</c:v>
                      </c:pt>
                      <c:pt idx="12">
                        <c:v>6</c:v>
                      </c:pt>
                      <c:pt idx="13">
                        <c:v>9</c:v>
                      </c:pt>
                      <c:pt idx="14">
                        <c:v>9</c:v>
                      </c:pt>
                      <c:pt idx="15">
                        <c:v>7</c:v>
                      </c:pt>
                      <c:pt idx="16">
                        <c:v>4</c:v>
                      </c:pt>
                      <c:pt idx="17">
                        <c:v>6</c:v>
                      </c:pt>
                      <c:pt idx="18">
                        <c:v>5</c:v>
                      </c:pt>
                      <c:pt idx="19">
                        <c:v>5</c:v>
                      </c:pt>
                      <c:pt idx="20">
                        <c:v>4</c:v>
                      </c:pt>
                      <c:pt idx="21">
                        <c:v>6</c:v>
                      </c:pt>
                      <c:pt idx="22">
                        <c:v>4</c:v>
                      </c:pt>
                      <c:pt idx="23">
                        <c:v>5</c:v>
                      </c:pt>
                      <c:pt idx="24">
                        <c:v>3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11</c:v>
                      </c:pt>
                      <c:pt idx="28">
                        <c:v>11</c:v>
                      </c:pt>
                      <c:pt idx="29">
                        <c:v>16</c:v>
                      </c:pt>
                      <c:pt idx="30">
                        <c:v>12</c:v>
                      </c:pt>
                      <c:pt idx="31">
                        <c:v>34</c:v>
                      </c:pt>
                      <c:pt idx="32">
                        <c:v>82</c:v>
                      </c:pt>
                      <c:pt idx="33">
                        <c:v>132</c:v>
                      </c:pt>
                      <c:pt idx="34">
                        <c:v>160</c:v>
                      </c:pt>
                      <c:pt idx="35">
                        <c:v>188</c:v>
                      </c:pt>
                      <c:pt idx="36">
                        <c:v>230</c:v>
                      </c:pt>
                      <c:pt idx="37">
                        <c:v>256</c:v>
                      </c:pt>
                      <c:pt idx="38">
                        <c:v>236</c:v>
                      </c:pt>
                      <c:pt idx="39">
                        <c:v>253</c:v>
                      </c:pt>
                      <c:pt idx="40">
                        <c:v>304</c:v>
                      </c:pt>
                      <c:pt idx="41">
                        <c:v>331</c:v>
                      </c:pt>
                      <c:pt idx="42">
                        <c:v>276</c:v>
                      </c:pt>
                      <c:pt idx="43">
                        <c:v>273</c:v>
                      </c:pt>
                      <c:pt idx="44">
                        <c:v>231</c:v>
                      </c:pt>
                      <c:pt idx="45">
                        <c:v>177</c:v>
                      </c:pt>
                      <c:pt idx="46">
                        <c:v>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416-4D3A-B106-EF17022500D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Epicurve_DateFirst!$M$1</c15:sqref>
                        </c15:formulaRef>
                      </c:ext>
                    </c:extLst>
                    <c:strCache>
                      <c:ptCount val="1"/>
                      <c:pt idx="0">
                        <c:v>Meldungen Heimebis KW4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Epicurve_DateFirst!$A$2:$B$50</c15:sqref>
                        </c15:formulaRef>
                      </c:ext>
                    </c:extLst>
                    <c:multiLvlStrCache>
                      <c:ptCount val="49"/>
                      <c:lvl>
                        <c:pt idx="0">
                          <c:v>10</c:v>
                        </c:pt>
                        <c:pt idx="1">
                          <c:v>11</c:v>
                        </c:pt>
                        <c:pt idx="2">
                          <c:v>12</c:v>
                        </c:pt>
                        <c:pt idx="3">
                          <c:v>13</c:v>
                        </c:pt>
                        <c:pt idx="4">
                          <c:v>14</c:v>
                        </c:pt>
                        <c:pt idx="5">
                          <c:v>15</c:v>
                        </c:pt>
                        <c:pt idx="6">
                          <c:v>16</c:v>
                        </c:pt>
                        <c:pt idx="7">
                          <c:v>17</c:v>
                        </c:pt>
                        <c:pt idx="8">
                          <c:v>18</c:v>
                        </c:pt>
                        <c:pt idx="9">
                          <c:v>19</c:v>
                        </c:pt>
                        <c:pt idx="10">
                          <c:v>20</c:v>
                        </c:pt>
                        <c:pt idx="11">
                          <c:v>21</c:v>
                        </c:pt>
                        <c:pt idx="12">
                          <c:v>22</c:v>
                        </c:pt>
                        <c:pt idx="13">
                          <c:v>23</c:v>
                        </c:pt>
                        <c:pt idx="14">
                          <c:v>24</c:v>
                        </c:pt>
                        <c:pt idx="15">
                          <c:v>25</c:v>
                        </c:pt>
                        <c:pt idx="16">
                          <c:v>26</c:v>
                        </c:pt>
                        <c:pt idx="17">
                          <c:v>27</c:v>
                        </c:pt>
                        <c:pt idx="18">
                          <c:v>28</c:v>
                        </c:pt>
                        <c:pt idx="19">
                          <c:v>29</c:v>
                        </c:pt>
                        <c:pt idx="20">
                          <c:v>30</c:v>
                        </c:pt>
                        <c:pt idx="21">
                          <c:v>31</c:v>
                        </c:pt>
                        <c:pt idx="22">
                          <c:v>32</c:v>
                        </c:pt>
                        <c:pt idx="23">
                          <c:v>33</c:v>
                        </c:pt>
                        <c:pt idx="24">
                          <c:v>34</c:v>
                        </c:pt>
                        <c:pt idx="25">
                          <c:v>35</c:v>
                        </c:pt>
                        <c:pt idx="26">
                          <c:v>36</c:v>
                        </c:pt>
                        <c:pt idx="27">
                          <c:v>37</c:v>
                        </c:pt>
                        <c:pt idx="28">
                          <c:v>38</c:v>
                        </c:pt>
                        <c:pt idx="29">
                          <c:v>39</c:v>
                        </c:pt>
                        <c:pt idx="30">
                          <c:v>40</c:v>
                        </c:pt>
                        <c:pt idx="31">
                          <c:v>41</c:v>
                        </c:pt>
                        <c:pt idx="32">
                          <c:v>42</c:v>
                        </c:pt>
                        <c:pt idx="33">
                          <c:v>43</c:v>
                        </c:pt>
                        <c:pt idx="34">
                          <c:v>44</c:v>
                        </c:pt>
                        <c:pt idx="35">
                          <c:v>45</c:v>
                        </c:pt>
                        <c:pt idx="36">
                          <c:v>46</c:v>
                        </c:pt>
                        <c:pt idx="37">
                          <c:v>47</c:v>
                        </c:pt>
                        <c:pt idx="38">
                          <c:v>48</c:v>
                        </c:pt>
                        <c:pt idx="39">
                          <c:v>49</c:v>
                        </c:pt>
                        <c:pt idx="40">
                          <c:v>50</c:v>
                        </c:pt>
                        <c:pt idx="41">
                          <c:v>51</c:v>
                        </c:pt>
                        <c:pt idx="42">
                          <c:v>52</c:v>
                        </c:pt>
                        <c:pt idx="43">
                          <c:v>53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5</c:v>
                        </c:pt>
                      </c:lvl>
                      <c:lvl>
                        <c:pt idx="0">
                          <c:v>2020</c:v>
                        </c:pt>
                        <c:pt idx="44">
                          <c:v>2021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Epicurve_DateFirst!$M$2:$M$49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1</c:v>
                      </c:pt>
                      <c:pt idx="1">
                        <c:v>6</c:v>
                      </c:pt>
                      <c:pt idx="2">
                        <c:v>45</c:v>
                      </c:pt>
                      <c:pt idx="3">
                        <c:v>120</c:v>
                      </c:pt>
                      <c:pt idx="4">
                        <c:v>189</c:v>
                      </c:pt>
                      <c:pt idx="5">
                        <c:v>115</c:v>
                      </c:pt>
                      <c:pt idx="6">
                        <c:v>58</c:v>
                      </c:pt>
                      <c:pt idx="7">
                        <c:v>38</c:v>
                      </c:pt>
                      <c:pt idx="8">
                        <c:v>23</c:v>
                      </c:pt>
                      <c:pt idx="9">
                        <c:v>28</c:v>
                      </c:pt>
                      <c:pt idx="10">
                        <c:v>24</c:v>
                      </c:pt>
                      <c:pt idx="11">
                        <c:v>14</c:v>
                      </c:pt>
                      <c:pt idx="12">
                        <c:v>6</c:v>
                      </c:pt>
                      <c:pt idx="13">
                        <c:v>9</c:v>
                      </c:pt>
                      <c:pt idx="14">
                        <c:v>9</c:v>
                      </c:pt>
                      <c:pt idx="15">
                        <c:v>7</c:v>
                      </c:pt>
                      <c:pt idx="16">
                        <c:v>4</c:v>
                      </c:pt>
                      <c:pt idx="17">
                        <c:v>6</c:v>
                      </c:pt>
                      <c:pt idx="18">
                        <c:v>5</c:v>
                      </c:pt>
                      <c:pt idx="19">
                        <c:v>5</c:v>
                      </c:pt>
                      <c:pt idx="20">
                        <c:v>4</c:v>
                      </c:pt>
                      <c:pt idx="21">
                        <c:v>6</c:v>
                      </c:pt>
                      <c:pt idx="22">
                        <c:v>5</c:v>
                      </c:pt>
                      <c:pt idx="23">
                        <c:v>5</c:v>
                      </c:pt>
                      <c:pt idx="24">
                        <c:v>3</c:v>
                      </c:pt>
                      <c:pt idx="25">
                        <c:v>3</c:v>
                      </c:pt>
                      <c:pt idx="26">
                        <c:v>4</c:v>
                      </c:pt>
                      <c:pt idx="27">
                        <c:v>11</c:v>
                      </c:pt>
                      <c:pt idx="28">
                        <c:v>11</c:v>
                      </c:pt>
                      <c:pt idx="29">
                        <c:v>18</c:v>
                      </c:pt>
                      <c:pt idx="30">
                        <c:v>13</c:v>
                      </c:pt>
                      <c:pt idx="31">
                        <c:v>34</c:v>
                      </c:pt>
                      <c:pt idx="32">
                        <c:v>84</c:v>
                      </c:pt>
                      <c:pt idx="33">
                        <c:v>135</c:v>
                      </c:pt>
                      <c:pt idx="34">
                        <c:v>170</c:v>
                      </c:pt>
                      <c:pt idx="35">
                        <c:v>194</c:v>
                      </c:pt>
                      <c:pt idx="36">
                        <c:v>237</c:v>
                      </c:pt>
                      <c:pt idx="37">
                        <c:v>263</c:v>
                      </c:pt>
                      <c:pt idx="38">
                        <c:v>243</c:v>
                      </c:pt>
                      <c:pt idx="39">
                        <c:v>257</c:v>
                      </c:pt>
                      <c:pt idx="40">
                        <c:v>319</c:v>
                      </c:pt>
                      <c:pt idx="41">
                        <c:v>346</c:v>
                      </c:pt>
                      <c:pt idx="42">
                        <c:v>290</c:v>
                      </c:pt>
                      <c:pt idx="43">
                        <c:v>281</c:v>
                      </c:pt>
                      <c:pt idx="44">
                        <c:v>263</c:v>
                      </c:pt>
                      <c:pt idx="45">
                        <c:v>201</c:v>
                      </c:pt>
                      <c:pt idx="46">
                        <c:v>139</c:v>
                      </c:pt>
                      <c:pt idx="47">
                        <c:v>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416-4D3A-B106-EF17022500D7}"/>
                  </c:ext>
                </c:extLst>
              </c15:ser>
            </c15:filteredBarSeries>
          </c:ext>
        </c:extLst>
      </c:barChart>
      <c:catAx>
        <c:axId val="57598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9464280"/>
        <c:crosses val="autoZero"/>
        <c:auto val="1"/>
        <c:lblAlgn val="ctr"/>
        <c:lblOffset val="100"/>
        <c:noMultiLvlLbl val="0"/>
      </c:catAx>
      <c:valAx>
        <c:axId val="74946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</a:t>
                </a:r>
                <a:r>
                  <a:rPr lang="de-DE" baseline="0"/>
                  <a:t> Ausbrüche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598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428340842730567"/>
          <c:w val="1"/>
          <c:h val="0.11073188305477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610416"/>
            <a:ext cx="857929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b="0" dirty="0"/>
              <a:t>Datenstand 9.2.2021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0F171C-7021-4D0E-A383-9F9311CFC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97" y="1681646"/>
            <a:ext cx="7558806" cy="456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B4343E-8E1E-47AB-B03B-F8918DC0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062242-8F0D-4029-8A77-6EA7ADD837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FC4DEB0A-5E22-4EA0-B8FD-9BB439C34842}"/>
              </a:ext>
            </a:extLst>
          </p:cNvPr>
          <p:cNvSpPr txBox="1">
            <a:spLocks/>
          </p:cNvSpPr>
          <p:nvPr/>
        </p:nvSpPr>
        <p:spPr>
          <a:xfrm>
            <a:off x="457200" y="402448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positiv getesteter nach Bundesland</a:t>
            </a:r>
          </a:p>
          <a:p>
            <a:r>
              <a:rPr lang="fr-FR" b="0" dirty="0" err="1"/>
              <a:t>Datenstand</a:t>
            </a:r>
            <a:r>
              <a:rPr lang="fr-FR" b="0" dirty="0"/>
              <a:t> 9.2.2021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2ED93C-58FE-42D4-9D90-8E3D0B2EB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54" y="1555675"/>
            <a:ext cx="7693297" cy="47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dirty="0"/>
              <a:t>Anzahl der Testungen pro 100.000 Einwohner nach Altersgruppe und Kalenderwoche –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9.2.2021</a:t>
            </a: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Positivenanteile nach Altersgruppe und Kalenderwoche 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444A68-C959-43D7-93D2-6B5D35A3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022" y="3421837"/>
            <a:ext cx="5576490" cy="346354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9799F3-32D6-4E26-AD24-F46484545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4624"/>
            <a:ext cx="5397103" cy="33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64599C-85A2-4788-B9B3-020C4193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7C045C-FA4C-4B7D-B790-8C800377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53" y="68481"/>
            <a:ext cx="7983646" cy="874368"/>
          </a:xfrm>
        </p:spPr>
        <p:txBody>
          <a:bodyPr/>
          <a:lstStyle/>
          <a:p>
            <a:r>
              <a:rPr lang="de-DE" dirty="0"/>
              <a:t>Abnahmeort in Kalenderwoche - </a:t>
            </a:r>
            <a:r>
              <a:rPr lang="fr-FR" b="0" dirty="0" err="1"/>
              <a:t>Datenstand</a:t>
            </a:r>
            <a:r>
              <a:rPr lang="fr-FR" b="0" dirty="0"/>
              <a:t> 9.2.2021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50CC258-DA70-4C2F-B1BD-0BC8B52F4D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1B8E7F-0288-4141-AC6E-82B2FD6EB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4272020" cy="26480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67C9634-F11E-41AE-B58D-3FA1B3559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66" y="2636913"/>
            <a:ext cx="6745933" cy="40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488718-5553-4486-983B-D5833ED6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40ACCB-14BD-47E4-8B33-84A63C8433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140403-EBC6-4F39-B2CB-2F5D101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49" y="425996"/>
            <a:ext cx="7983646" cy="874368"/>
          </a:xfrm>
        </p:spPr>
        <p:txBody>
          <a:bodyPr/>
          <a:lstStyle/>
          <a:p>
            <a:r>
              <a:rPr lang="de-DE" dirty="0"/>
              <a:t>Zeit zwischen Abnahme und Test (Mittelwert)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3F06E4-0A7D-40D4-990C-DBD67834A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54125"/>
            <a:ext cx="8763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1BE4245-E08F-47AA-AD80-1C61DE78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517A92-FA3B-4869-A17E-74A88BFDC8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24ECD50-D867-4289-B9EC-E41EE336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405735"/>
            <a:ext cx="7983646" cy="874368"/>
          </a:xfrm>
        </p:spPr>
        <p:txBody>
          <a:bodyPr/>
          <a:lstStyle/>
          <a:p>
            <a:r>
              <a:rPr lang="de-DE" dirty="0"/>
              <a:t>VOC (Daten aus 5 Laboren)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EA6CF8-628C-42DF-ABFA-E05810FA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77" y="1371822"/>
            <a:ext cx="7952657" cy="51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3BA9FF-4E1C-446B-81C0-08CF2080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D9314-4397-4CE6-9417-2925A470DE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2D4CF9-C256-4548-8137-841115A5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543"/>
            <a:ext cx="7983646" cy="874368"/>
          </a:xfrm>
        </p:spPr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6B6B93-DC31-4C43-B712-58A81B08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16" y="1640598"/>
            <a:ext cx="7757125" cy="50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7983646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697D622-2F7D-4129-84B7-54911FDA0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232046"/>
              </p:ext>
            </p:extLst>
          </p:nvPr>
        </p:nvGraphicFramePr>
        <p:xfrm>
          <a:off x="611560" y="1266294"/>
          <a:ext cx="8122881" cy="531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C623A5-5CF5-4F45-BCCA-EA048D7D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498948-0A5D-45DA-8710-76EA05BA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06" y="360040"/>
            <a:ext cx="7983646" cy="874368"/>
          </a:xfrm>
        </p:spPr>
        <p:txBody>
          <a:bodyPr/>
          <a:lstStyle/>
          <a:p>
            <a:r>
              <a:rPr lang="de-DE" dirty="0"/>
              <a:t>Ausbrüche Krankenhäuser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50AD30F-6575-4410-9C2C-F1D530AEA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585981"/>
              </p:ext>
            </p:extLst>
          </p:nvPr>
        </p:nvGraphicFramePr>
        <p:xfrm>
          <a:off x="549906" y="1412776"/>
          <a:ext cx="7982534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43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Bildschirmpräsentation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9.2.2021</vt:lpstr>
      <vt:lpstr>PowerPoint-Präsentation</vt:lpstr>
      <vt:lpstr>Anzahl der Testungen pro 100.000 Einwohner nach Altersgruppe und Kalenderwoche – Datenstand 9.2.2021</vt:lpstr>
      <vt:lpstr>Abnahmeort in Kalenderwoche - Datenstand 9.2.2021</vt:lpstr>
      <vt:lpstr>Zeit zwischen Abnahme und Test (Mittelwert)</vt:lpstr>
      <vt:lpstr>VOC (Daten aus 5 Laboren)</vt:lpstr>
      <vt:lpstr>PowerPoint-Präsentation</vt:lpstr>
      <vt:lpstr>Ausbrüche Altenheime</vt:lpstr>
      <vt:lpstr>Ausbrüche Krankenhäuser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Hecht, Jane</cp:lastModifiedBy>
  <cp:revision>251</cp:revision>
  <dcterms:created xsi:type="dcterms:W3CDTF">2020-01-21T10:42:53Z</dcterms:created>
  <dcterms:modified xsi:type="dcterms:W3CDTF">2021-02-10T10:12:56Z</dcterms:modified>
</cp:coreProperties>
</file>