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76" r:id="rId2"/>
    <p:sldId id="588" r:id="rId3"/>
    <p:sldId id="578" r:id="rId4"/>
    <p:sldId id="587" r:id="rId5"/>
    <p:sldId id="611" r:id="rId6"/>
    <p:sldId id="623" r:id="rId7"/>
    <p:sldId id="625" r:id="rId8"/>
    <p:sldId id="624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84014" autoAdjust="0"/>
  </p:normalViewPr>
  <p:slideViewPr>
    <p:cSldViewPr snapToGrid="0" snapToObjects="1">
      <p:cViewPr varScale="1">
        <p:scale>
          <a:sx n="57" d="100"/>
          <a:sy n="57" d="100"/>
        </p:scale>
        <p:origin x="1444" y="2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Werte liegen nach wie vor deutlich unter denen der Vorsaisons (seit 36. KW) (die meisten Menschen halten sich an die Kontaktbeschränkungen)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weiter leicht gesunken</a:t>
            </a:r>
          </a:p>
          <a:p>
            <a:r>
              <a:rPr lang="de-DE" dirty="0"/>
              <a:t>Liegen insgesamt deutlich unter dem Niveau der Vorsaisons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AGs 60-79 und 80+ weiterer Rückgang, in Altersgruppen unter 60 Jahre weitestgehend stabil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Altersgruppen ab 60 Jahre noch auf Niveau der Vorjahre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unter 35 Jahre weiter auf deutlich niedrigerem Niveau als üblich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Altersgruppe 35-59 mittlerweile niedriger als Vorsaisons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weiter leicht gesunken</a:t>
            </a:r>
          </a:p>
          <a:p>
            <a:r>
              <a:rPr lang="de-DE" dirty="0"/>
              <a:t>Liegen insgesamt deutlich unter dem Niveau der Vorsaisons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AGs 60-79 und 80+ weiterer Rückgang, in Altersgruppen unter 60 Jahre weitestgehend stabil (leichte Schwankungen entsprechen max. +/- 3 Fälle)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Altersgruppen ab 60 Jahre noch auf Niveau der Vorjahre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unter 35 Jahre weiter auf deutlich niedrigerem Niveau als üblich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Altersgruppe 35-59 mittlerweile niedriger als Vorsaisons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COVID-19-Fallzahlen für AG 35-59: seit KW 3/2021 wieder unter Wert aus KW 44/2020</a:t>
            </a:r>
          </a:p>
          <a:p>
            <a:pPr marL="0" indent="0">
              <a:buFontTx/>
              <a:buNone/>
            </a:pPr>
            <a:r>
              <a:rPr lang="de-DE" b="1" dirty="0"/>
              <a:t>AG 60-79 und 80+ sehr deutlich gesunken seit </a:t>
            </a:r>
            <a:r>
              <a:rPr lang="de-DE" b="1"/>
              <a:t>dem Jahreswechsel</a:t>
            </a:r>
            <a:endParaRPr lang="de-DE" b="1" dirty="0"/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61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9.2.2021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85542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5.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9.2.2021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2E63BD-EEAB-4991-BEDA-2B0A6B676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42" y="1219746"/>
            <a:ext cx="7136524" cy="519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5.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9.2.2021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28385" y="1076913"/>
            <a:ext cx="3896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5. KW 2021 bei knapp 480 Arzt­konsul­ta­tionen wegen ARE pro 100.000 Einwohner. Auf die Bevölke­rung in Deutschland bezogen entspricht das einer Gesamt-zahl von rund 400.000 Arzt­besuchen wegen akuter Atem­wegs­er­kran­kungen. </a:t>
            </a:r>
            <a:endParaRPr lang="en-US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73DD15-3C1A-479F-8919-A628945862B0}"/>
              </a:ext>
            </a:extLst>
          </p:cNvPr>
          <p:cNvSpPr txBox="1"/>
          <p:nvPr/>
        </p:nvSpPr>
        <p:spPr>
          <a:xfrm>
            <a:off x="7253495" y="4458101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BA6019-F7B1-4254-9D1A-463F113FC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41" y="1076913"/>
            <a:ext cx="4210958" cy="23865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9451446-5CB6-4BE8-9BAE-9997BD834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63066"/>
            <a:ext cx="6772945" cy="28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1996182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6884374-ECA3-47E9-9A40-9C510C27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9573" y="1331772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FEC4F83-4A65-41A6-89E3-CA28B764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6744" y="4056244"/>
            <a:ext cx="4444211" cy="26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BD8AD09-AF09-4D26-80BC-21ADB70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97816" y="1315844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CF8BFD1-A4CD-4890-A964-7D938211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65952" y="4016717"/>
            <a:ext cx="4444211" cy="26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8336" y="914401"/>
            <a:ext cx="5597912" cy="27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7FD5A31-3FAC-4EE2-96BE-F1B66B3C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02132" y="3811969"/>
            <a:ext cx="57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257470"/>
            <a:ext cx="246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1" y="1613035"/>
            <a:ext cx="7995557" cy="43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1" y="1146628"/>
            <a:ext cx="7995556" cy="53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0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Bildschirmpräsentation (4:3)</PresentationFormat>
  <Paragraphs>52</Paragraphs>
  <Slides>8</Slides>
  <Notes>7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9.2.2021</vt:lpstr>
      <vt:lpstr>GrippeWeb bis zur 5. KW 2021 </vt:lpstr>
      <vt:lpstr>Arbeitsgemeinschaft Influenza ARE-Konsultationen bis zur 5.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1980</cp:revision>
  <cp:lastPrinted>2020-05-13T06:04:10Z</cp:lastPrinted>
  <dcterms:created xsi:type="dcterms:W3CDTF">2015-11-02T12:29:13Z</dcterms:created>
  <dcterms:modified xsi:type="dcterms:W3CDTF">2021-02-10T08:18:12Z</dcterms:modified>
</cp:coreProperties>
</file>