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263" r:id="rId4"/>
    <p:sldId id="264" r:id="rId5"/>
    <p:sldId id="728" r:id="rId6"/>
    <p:sldId id="729" r:id="rId7"/>
    <p:sldId id="73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00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12.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F96B812-827A-4B26-94A2-26153729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32678"/>
              </p:ext>
            </p:extLst>
          </p:nvPr>
        </p:nvGraphicFramePr>
        <p:xfrm>
          <a:off x="1190847" y="1282995"/>
          <a:ext cx="6074733" cy="3394878"/>
        </p:xfrm>
        <a:graphic>
          <a:graphicData uri="http://schemas.openxmlformats.org/drawingml/2006/table">
            <a:tbl>
              <a:tblPr firstRow="1" firstCol="1" bandRow="1"/>
              <a:tblGrid>
                <a:gridCol w="806218">
                  <a:extLst>
                    <a:ext uri="{9D8B030D-6E8A-4147-A177-3AD203B41FA5}">
                      <a16:colId xmlns:a16="http://schemas.microsoft.com/office/drawing/2014/main" val="1191374875"/>
                    </a:ext>
                  </a:extLst>
                </a:gridCol>
                <a:gridCol w="795664">
                  <a:extLst>
                    <a:ext uri="{9D8B030D-6E8A-4147-A177-3AD203B41FA5}">
                      <a16:colId xmlns:a16="http://schemas.microsoft.com/office/drawing/2014/main" val="624519936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873963548"/>
                    </a:ext>
                  </a:extLst>
                </a:gridCol>
                <a:gridCol w="469659">
                  <a:extLst>
                    <a:ext uri="{9D8B030D-6E8A-4147-A177-3AD203B41FA5}">
                      <a16:colId xmlns:a16="http://schemas.microsoft.com/office/drawing/2014/main" val="2413105463"/>
                    </a:ext>
                  </a:extLst>
                </a:gridCol>
                <a:gridCol w="421580">
                  <a:extLst>
                    <a:ext uri="{9D8B030D-6E8A-4147-A177-3AD203B41FA5}">
                      <a16:colId xmlns:a16="http://schemas.microsoft.com/office/drawing/2014/main" val="2376668219"/>
                    </a:ext>
                  </a:extLst>
                </a:gridCol>
                <a:gridCol w="1047791">
                  <a:extLst>
                    <a:ext uri="{9D8B030D-6E8A-4147-A177-3AD203B41FA5}">
                      <a16:colId xmlns:a16="http://schemas.microsoft.com/office/drawing/2014/main" val="2382461509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1841686827"/>
                    </a:ext>
                  </a:extLst>
                </a:gridCol>
                <a:gridCol w="1000885">
                  <a:extLst>
                    <a:ext uri="{9D8B030D-6E8A-4147-A177-3AD203B41FA5}">
                      <a16:colId xmlns:a16="http://schemas.microsoft.com/office/drawing/2014/main" val="134147423"/>
                    </a:ext>
                  </a:extLst>
                </a:gridCol>
                <a:gridCol w="72948">
                  <a:extLst>
                    <a:ext uri="{9D8B030D-6E8A-4147-A177-3AD203B41FA5}">
                      <a16:colId xmlns:a16="http://schemas.microsoft.com/office/drawing/2014/main" val="70917289"/>
                    </a:ext>
                  </a:extLst>
                </a:gridCol>
                <a:gridCol w="1180890">
                  <a:extLst>
                    <a:ext uri="{9D8B030D-6E8A-4147-A177-3AD203B41FA5}">
                      <a16:colId xmlns:a16="http://schemas.microsoft.com/office/drawing/2014/main" val="255598122"/>
                    </a:ext>
                  </a:extLst>
                </a:gridCol>
              </a:tblGrid>
              <a:tr h="3264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16585"/>
                  </a:ext>
                </a:extLst>
              </a:tr>
              <a:tr h="66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Impfungen seit dem Vortag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80070"/>
                  </a:ext>
                </a:extLst>
              </a:tr>
              <a:tr h="39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+9.860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-4.100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62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-10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+mj-lt"/>
                        </a:rPr>
                        <a:t>+68.425 1. Impfung</a:t>
                      </a:r>
                      <a:endParaRPr lang="de-DE" sz="9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-61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63131"/>
                  </a:ext>
                </a:extLst>
              </a:tr>
              <a:tr h="32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(2.320.093)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154.900]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00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[269/412]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+59.847 2. Impfung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[3.675]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64216"/>
                  </a:ext>
                </a:extLst>
              </a:tr>
              <a:tr h="105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60-79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80+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1842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+13.500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+556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100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-6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2.490.423 (3,0%)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</a:rPr>
                        <a:t>+497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60797"/>
                  </a:ext>
                </a:extLst>
              </a:tr>
              <a:tr h="32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2.101.000)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(64.191)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[44/412]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1.178.725 (1,4%)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de-DE" sz="11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6FD95E-1707-47FE-912E-DA085F38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79" y="1108582"/>
            <a:ext cx="7150282" cy="36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N=51.696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92AE0A-12B0-4EE5-9BCC-2E5A0E6F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3" y="863162"/>
            <a:ext cx="5522443" cy="39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40A6987-879E-4483-BBE0-2EB8D3DC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2" y="1501854"/>
            <a:ext cx="6286367" cy="286565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0DC0F-3288-4F32-972C-59E2281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F3D307-ECA6-45F4-A87D-D65CEBA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Deutschland</a:t>
            </a:r>
          </a:p>
        </p:txBody>
      </p:sp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6ABCF5-86A1-4783-B7B6-BCEF1440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617910-D89E-4BAF-8E08-2C01C5FF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74B778-2790-4D3A-905D-891431C2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8687F23-B5F2-48A5-BEBD-29BADD23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 nach BL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20665B-14BB-4E93-9564-B29DEE504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874" r="1473" b="30888"/>
          <a:stretch/>
        </p:blipFill>
        <p:spPr>
          <a:xfrm>
            <a:off x="4999" y="1449004"/>
            <a:ext cx="8972809" cy="2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D085696-2C9B-46CC-BCAB-08089D28A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5476" r="1240" b="11085"/>
          <a:stretch/>
        </p:blipFill>
        <p:spPr>
          <a:xfrm>
            <a:off x="156761" y="1871330"/>
            <a:ext cx="8830478" cy="272193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6035F4-6B0A-4C79-A334-1D0EC21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DDB285-DF44-4BD8-B674-4C092AF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FA246B-C81D-42F2-9B17-C3FCD1C9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898C8B-77DB-4E6A-83CC-9F90135E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Sterbefallzahlen  nach BL</a:t>
            </a:r>
          </a:p>
        </p:txBody>
      </p:sp>
    </p:spTree>
    <p:extLst>
      <p:ext uri="{BB962C8B-B14F-4D97-AF65-F5344CB8AC3E}">
        <p14:creationId xmlns:p14="http://schemas.microsoft.com/office/powerpoint/2010/main" val="60293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Bildschirmpräsentation (16:9)</PresentationFormat>
  <Paragraphs>94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MS Mincho</vt:lpstr>
      <vt:lpstr>MS Mincho</vt:lpstr>
      <vt:lpstr>Arial</vt:lpstr>
      <vt:lpstr>Calibri</vt:lpstr>
      <vt:lpstr>Cambria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N=51.696</vt:lpstr>
      <vt:lpstr>Sterbefallzahlen Deutschland</vt:lpstr>
      <vt:lpstr>Sterbefallzahlen  nach BL</vt:lpstr>
      <vt:lpstr>Sterbefallzahlen  nach BL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158</cp:revision>
  <dcterms:created xsi:type="dcterms:W3CDTF">2015-11-02T12:29:13Z</dcterms:created>
  <dcterms:modified xsi:type="dcterms:W3CDTF">2021-02-12T09:58:46Z</dcterms:modified>
</cp:coreProperties>
</file>