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727" r:id="rId3"/>
    <p:sldId id="263" r:id="rId4"/>
    <p:sldId id="264" r:id="rId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74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15. Februar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8DC114-5334-427F-8D97-B4CAF02AE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14" y="1238081"/>
            <a:ext cx="8142330" cy="26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7C334F2-9DFC-441F-BCE3-513C0C63B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78" y="1100134"/>
            <a:ext cx="7444673" cy="381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N=56.547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F0B539-AF4D-4624-ADFB-5DC12A6AB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65" y="935160"/>
            <a:ext cx="5951067" cy="42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Bildschirmpräsentation (16:9)</PresentationFormat>
  <Paragraphs>15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N=56.547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158</cp:revision>
  <dcterms:created xsi:type="dcterms:W3CDTF">2015-11-02T12:29:13Z</dcterms:created>
  <dcterms:modified xsi:type="dcterms:W3CDTF">2021-02-15T12:08:29Z</dcterms:modified>
</cp:coreProperties>
</file>