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304" r:id="rId3"/>
    <p:sldId id="301" r:id="rId4"/>
    <p:sldId id="303" r:id="rId5"/>
    <p:sldId id="305" r:id="rId6"/>
    <p:sldId id="311" r:id="rId7"/>
    <p:sldId id="313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6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44</c:v>
                </c:pt>
                <c:pt idx="4">
                  <c:v>118</c:v>
                </c:pt>
                <c:pt idx="5">
                  <c:v>180</c:v>
                </c:pt>
                <c:pt idx="6">
                  <c:v>112</c:v>
                </c:pt>
                <c:pt idx="7">
                  <c:v>58</c:v>
                </c:pt>
                <c:pt idx="8">
                  <c:v>38</c:v>
                </c:pt>
                <c:pt idx="9">
                  <c:v>23</c:v>
                </c:pt>
                <c:pt idx="10">
                  <c:v>27</c:v>
                </c:pt>
                <c:pt idx="11">
                  <c:v>23</c:v>
                </c:pt>
                <c:pt idx="12">
                  <c:v>14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6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10</c:v>
                </c:pt>
                <c:pt idx="30">
                  <c:v>16</c:v>
                </c:pt>
                <c:pt idx="31">
                  <c:v>12</c:v>
                </c:pt>
                <c:pt idx="32">
                  <c:v>31</c:v>
                </c:pt>
                <c:pt idx="33">
                  <c:v>73</c:v>
                </c:pt>
                <c:pt idx="34">
                  <c:v>126</c:v>
                </c:pt>
                <c:pt idx="35">
                  <c:v>156</c:v>
                </c:pt>
                <c:pt idx="36">
                  <c:v>175</c:v>
                </c:pt>
                <c:pt idx="37">
                  <c:v>222</c:v>
                </c:pt>
                <c:pt idx="38">
                  <c:v>243</c:v>
                </c:pt>
                <c:pt idx="39">
                  <c:v>217</c:v>
                </c:pt>
                <c:pt idx="40">
                  <c:v>237</c:v>
                </c:pt>
                <c:pt idx="41">
                  <c:v>277</c:v>
                </c:pt>
                <c:pt idx="42">
                  <c:v>306</c:v>
                </c:pt>
                <c:pt idx="43">
                  <c:v>265</c:v>
                </c:pt>
                <c:pt idx="44">
                  <c:v>234</c:v>
                </c:pt>
                <c:pt idx="45">
                  <c:v>191</c:v>
                </c:pt>
                <c:pt idx="4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330-9BBA-96C211B4EDB9}"/>
            </c:ext>
          </c:extLst>
        </c:ser>
        <c:ser>
          <c:idx val="1"/>
          <c:order val="1"/>
          <c:tx>
            <c:strRef>
              <c:f>Epivurve_care_TOP!$I$1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9</c:v>
                </c:pt>
                <c:pt idx="34">
                  <c:v>6</c:v>
                </c:pt>
                <c:pt idx="35">
                  <c:v>4</c:v>
                </c:pt>
                <c:pt idx="36">
                  <c:v>13</c:v>
                </c:pt>
                <c:pt idx="37">
                  <c:v>8</c:v>
                </c:pt>
                <c:pt idx="38">
                  <c:v>13</c:v>
                </c:pt>
                <c:pt idx="39">
                  <c:v>19</c:v>
                </c:pt>
                <c:pt idx="40">
                  <c:v>16</c:v>
                </c:pt>
                <c:pt idx="41">
                  <c:v>27</c:v>
                </c:pt>
                <c:pt idx="42">
                  <c:v>25</c:v>
                </c:pt>
                <c:pt idx="43">
                  <c:v>11</c:v>
                </c:pt>
                <c:pt idx="44">
                  <c:v>39</c:v>
                </c:pt>
                <c:pt idx="45">
                  <c:v>40</c:v>
                </c:pt>
                <c:pt idx="46">
                  <c:v>87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330-9BBA-96C211B4EDB9}"/>
            </c:ext>
          </c:extLst>
        </c:ser>
        <c:ser>
          <c:idx val="2"/>
          <c:order val="2"/>
          <c:tx>
            <c:strRef>
              <c:f>Epivurve_care_TOP!$J$1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7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5</c:v>
                </c:pt>
                <c:pt idx="40">
                  <c:v>4</c:v>
                </c:pt>
                <c:pt idx="41">
                  <c:v>7</c:v>
                </c:pt>
                <c:pt idx="42">
                  <c:v>14</c:v>
                </c:pt>
                <c:pt idx="43">
                  <c:v>14</c:v>
                </c:pt>
                <c:pt idx="44">
                  <c:v>8</c:v>
                </c:pt>
                <c:pt idx="45">
                  <c:v>32</c:v>
                </c:pt>
                <c:pt idx="46">
                  <c:v>24</c:v>
                </c:pt>
                <c:pt idx="47">
                  <c:v>56</c:v>
                </c:pt>
                <c:pt idx="48">
                  <c:v>64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330-9BBA-96C211B4EDB9}"/>
            </c:ext>
          </c:extLst>
        </c:ser>
        <c:ser>
          <c:idx val="3"/>
          <c:order val="3"/>
          <c:tx>
            <c:strRef>
              <c:f>Epivurve_care_TOP!$K$1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5</c:v>
                </c:pt>
                <c:pt idx="44">
                  <c:v>3</c:v>
                </c:pt>
                <c:pt idx="45">
                  <c:v>8</c:v>
                </c:pt>
                <c:pt idx="46">
                  <c:v>13</c:v>
                </c:pt>
                <c:pt idx="47">
                  <c:v>16</c:v>
                </c:pt>
                <c:pt idx="48">
                  <c:v>52</c:v>
                </c:pt>
                <c:pt idx="4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330-9BBA-96C211B4EDB9}"/>
            </c:ext>
          </c:extLst>
        </c:ser>
        <c:ser>
          <c:idx val="4"/>
          <c:order val="4"/>
          <c:tx>
            <c:strRef>
              <c:f>Epivurve_care_TOP!$L$1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</c:v>
                </c:pt>
                <c:pt idx="38">
                  <c:v>2</c:v>
                </c:pt>
                <c:pt idx="39">
                  <c:v>0</c:v>
                </c:pt>
                <c:pt idx="40">
                  <c:v>6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5</c:v>
                </c:pt>
                <c:pt idx="45">
                  <c:v>0</c:v>
                </c:pt>
                <c:pt idx="46">
                  <c:v>0</c:v>
                </c:pt>
                <c:pt idx="47">
                  <c:v>9</c:v>
                </c:pt>
                <c:pt idx="48">
                  <c:v>11</c:v>
                </c:pt>
                <c:pt idx="49">
                  <c:v>33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330-9BBA-96C211B4E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0596688"/>
        <c:axId val="330597016"/>
      </c:barChart>
      <c:catAx>
        <c:axId val="330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7016"/>
        <c:crosses val="autoZero"/>
        <c:auto val="1"/>
        <c:lblAlgn val="ctr"/>
        <c:lblOffset val="100"/>
        <c:noMultiLvlLbl val="0"/>
      </c:catAx>
      <c:valAx>
        <c:axId val="3305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6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Epicurve_noso_TOP!$D$2:$D$51</c:f>
              <c:numCache>
                <c:formatCode>General</c:formatCode>
                <c:ptCount val="50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62</c:v>
                </c:pt>
                <c:pt idx="4">
                  <c:v>121</c:v>
                </c:pt>
                <c:pt idx="5">
                  <c:v>146</c:v>
                </c:pt>
                <c:pt idx="6">
                  <c:v>101</c:v>
                </c:pt>
                <c:pt idx="7">
                  <c:v>47</c:v>
                </c:pt>
                <c:pt idx="8">
                  <c:v>36</c:v>
                </c:pt>
                <c:pt idx="9">
                  <c:v>26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10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16</c:v>
                </c:pt>
                <c:pt idx="26">
                  <c:v>12</c:v>
                </c:pt>
                <c:pt idx="27">
                  <c:v>18</c:v>
                </c:pt>
                <c:pt idx="28">
                  <c:v>23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75</c:v>
                </c:pt>
                <c:pt idx="34">
                  <c:v>122</c:v>
                </c:pt>
                <c:pt idx="35">
                  <c:v>131</c:v>
                </c:pt>
                <c:pt idx="36">
                  <c:v>134</c:v>
                </c:pt>
                <c:pt idx="37">
                  <c:v>119</c:v>
                </c:pt>
                <c:pt idx="38">
                  <c:v>150</c:v>
                </c:pt>
                <c:pt idx="39">
                  <c:v>115</c:v>
                </c:pt>
                <c:pt idx="40">
                  <c:v>188</c:v>
                </c:pt>
                <c:pt idx="41">
                  <c:v>205</c:v>
                </c:pt>
                <c:pt idx="42">
                  <c:v>214</c:v>
                </c:pt>
                <c:pt idx="43">
                  <c:v>137</c:v>
                </c:pt>
                <c:pt idx="44">
                  <c:v>126</c:v>
                </c:pt>
                <c:pt idx="45">
                  <c:v>115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0-48A8-946B-8AB323C710D1}"/>
            </c:ext>
          </c:extLst>
        </c:ser>
        <c:ser>
          <c:idx val="2"/>
          <c:order val="1"/>
          <c:tx>
            <c:strRef>
              <c:f>Epicurve_noso_TOP!$I$1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3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4</c:v>
                </c:pt>
                <c:pt idx="39">
                  <c:v>6</c:v>
                </c:pt>
                <c:pt idx="40">
                  <c:v>2</c:v>
                </c:pt>
                <c:pt idx="41">
                  <c:v>9</c:v>
                </c:pt>
                <c:pt idx="42">
                  <c:v>15</c:v>
                </c:pt>
                <c:pt idx="43">
                  <c:v>11</c:v>
                </c:pt>
                <c:pt idx="44">
                  <c:v>6</c:v>
                </c:pt>
                <c:pt idx="45">
                  <c:v>39</c:v>
                </c:pt>
                <c:pt idx="46">
                  <c:v>89</c:v>
                </c:pt>
                <c:pt idx="47">
                  <c:v>58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0-48A8-946B-8AB323C710D1}"/>
            </c:ext>
          </c:extLst>
        </c:ser>
        <c:ser>
          <c:idx val="1"/>
          <c:order val="2"/>
          <c:tx>
            <c:strRef>
              <c:f>Epicurve_noso_TOP!$J$1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4</c:v>
                </c:pt>
                <c:pt idx="36">
                  <c:v>9</c:v>
                </c:pt>
                <c:pt idx="37">
                  <c:v>15</c:v>
                </c:pt>
                <c:pt idx="38">
                  <c:v>11</c:v>
                </c:pt>
                <c:pt idx="39">
                  <c:v>15</c:v>
                </c:pt>
                <c:pt idx="40">
                  <c:v>5</c:v>
                </c:pt>
                <c:pt idx="41">
                  <c:v>8</c:v>
                </c:pt>
                <c:pt idx="42">
                  <c:v>6</c:v>
                </c:pt>
                <c:pt idx="43">
                  <c:v>6</c:v>
                </c:pt>
                <c:pt idx="44">
                  <c:v>7</c:v>
                </c:pt>
                <c:pt idx="45">
                  <c:v>12</c:v>
                </c:pt>
                <c:pt idx="46">
                  <c:v>23</c:v>
                </c:pt>
                <c:pt idx="47">
                  <c:v>92</c:v>
                </c:pt>
                <c:pt idx="48">
                  <c:v>52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D0-48A8-946B-8AB323C710D1}"/>
            </c:ext>
          </c:extLst>
        </c:ser>
        <c:ser>
          <c:idx val="3"/>
          <c:order val="3"/>
          <c:tx>
            <c:strRef>
              <c:f>Epicurve_noso_TOP!$K$1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6</c:v>
                </c:pt>
                <c:pt idx="37">
                  <c:v>4</c:v>
                </c:pt>
                <c:pt idx="38">
                  <c:v>5</c:v>
                </c:pt>
                <c:pt idx="39">
                  <c:v>7</c:v>
                </c:pt>
                <c:pt idx="40">
                  <c:v>7</c:v>
                </c:pt>
                <c:pt idx="41">
                  <c:v>3</c:v>
                </c:pt>
                <c:pt idx="42">
                  <c:v>8</c:v>
                </c:pt>
                <c:pt idx="43">
                  <c:v>9</c:v>
                </c:pt>
                <c:pt idx="44">
                  <c:v>1</c:v>
                </c:pt>
                <c:pt idx="45">
                  <c:v>4</c:v>
                </c:pt>
                <c:pt idx="46">
                  <c:v>12</c:v>
                </c:pt>
                <c:pt idx="47">
                  <c:v>24</c:v>
                </c:pt>
                <c:pt idx="48">
                  <c:v>72</c:v>
                </c:pt>
                <c:pt idx="4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D0-48A8-946B-8AB323C710D1}"/>
            </c:ext>
          </c:extLst>
        </c:ser>
        <c:ser>
          <c:idx val="4"/>
          <c:order val="4"/>
          <c:tx>
            <c:strRef>
              <c:f>Epicurve_noso_TOP!$L$1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Epicurve_noso_TOP!$A$2:$B$52</c:f>
              <c:multiLvlStrCache>
                <c:ptCount val="5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4</c:v>
                </c:pt>
                <c:pt idx="40">
                  <c:v>6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7</c:v>
                </c:pt>
                <c:pt idx="45">
                  <c:v>7</c:v>
                </c:pt>
                <c:pt idx="46">
                  <c:v>8</c:v>
                </c:pt>
                <c:pt idx="47">
                  <c:v>20</c:v>
                </c:pt>
                <c:pt idx="48">
                  <c:v>18</c:v>
                </c:pt>
                <c:pt idx="49">
                  <c:v>55</c:v>
                </c:pt>
                <c:pt idx="5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D0-48A8-946B-8AB323C7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83332648"/>
        <c:axId val="783324120"/>
      </c:barChart>
      <c:catAx>
        <c:axId val="7833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24120"/>
        <c:crosses val="autoZero"/>
        <c:auto val="1"/>
        <c:lblAlgn val="ctr"/>
        <c:lblOffset val="100"/>
        <c:noMultiLvlLbl val="0"/>
      </c:catAx>
      <c:valAx>
        <c:axId val="78332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16.2.2021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A521B0-A9A8-49F1-A6CC-4C4C455B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5" y="1628801"/>
            <a:ext cx="8035768" cy="47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16.2.2021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A0FEDD-F7C9-4020-B761-0C617189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0" y="1276816"/>
            <a:ext cx="8229687" cy="51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16.2.2021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8E827B-E81D-4B84-A255-691AE116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90" y="3386523"/>
            <a:ext cx="5676530" cy="3438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0AC137-ECAB-4E5C-91D9-03B4F6489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2689"/>
            <a:ext cx="5428207" cy="33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16.2.2021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A774A5-7735-4D90-85F2-D64D1CAE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" y="652585"/>
            <a:ext cx="4355456" cy="27044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C979DA-88BF-4DD7-B7D0-917B74FE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2424720"/>
            <a:ext cx="70580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3F06E4-0A7D-40D4-990C-DBD67834A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54125"/>
            <a:ext cx="8763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543"/>
            <a:ext cx="7983646" cy="874368"/>
          </a:xfrm>
        </p:spPr>
        <p:txBody>
          <a:bodyPr/>
          <a:lstStyle/>
          <a:p>
            <a:r>
              <a:rPr lang="de-DE" dirty="0"/>
              <a:t>VOC (Daten aus 8 Laboren)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426DAC-9C8A-47D8-9895-6D301CE1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52537"/>
            <a:ext cx="8286716" cy="51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555F6A-7DC0-4391-B44F-56A9F545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EBB18-EFB8-47DE-88C3-F031795937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ABB5-A3D6-4716-A859-27684C2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595"/>
            <a:ext cx="7983646" cy="874368"/>
          </a:xfrm>
        </p:spPr>
        <p:txBody>
          <a:bodyPr/>
          <a:lstStyle/>
          <a:p>
            <a:r>
              <a:rPr lang="de-DE" dirty="0"/>
              <a:t>VOC (Daten aus 8 Laboren)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1976DB-F784-44A7-AC94-7F58A0F6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" y="1208705"/>
            <a:ext cx="8727560" cy="5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6D6D136-791E-49A0-B4AE-130D15E8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793892"/>
              </p:ext>
            </p:extLst>
          </p:nvPr>
        </p:nvGraphicFramePr>
        <p:xfrm>
          <a:off x="611559" y="1153858"/>
          <a:ext cx="7723461" cy="520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ED698FA-04E6-4B55-855C-C3FA751C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262301"/>
              </p:ext>
            </p:extLst>
          </p:nvPr>
        </p:nvGraphicFramePr>
        <p:xfrm>
          <a:off x="453110" y="1124744"/>
          <a:ext cx="8079329" cy="523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Bildschirmpräsentation (4:3)</PresentationFormat>
  <Paragraphs>22</Paragraphs>
  <Slides>9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16.2.2021</vt:lpstr>
      <vt:lpstr>PowerPoint-Präsentation</vt:lpstr>
      <vt:lpstr>Anzahl der Testungen pro 100.000 Einwohner nach Altersgruppe und Kalenderwoche – Datenstand 16.2.2021</vt:lpstr>
      <vt:lpstr>Abnahmeort in Kalenderwoche - Datenstand 16.2.2021</vt:lpstr>
      <vt:lpstr>Zeit zwischen Abnahme und Test (Mittelwert)</vt:lpstr>
      <vt:lpstr>VOC (Daten aus 8 Laboren)</vt:lpstr>
      <vt:lpstr>VOC (Daten aus 8 Laboren)</vt:lpstr>
      <vt:lpstr>Ausbrüche Altenheime</vt:lpstr>
      <vt:lpstr>Ausbrüche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256</cp:revision>
  <dcterms:created xsi:type="dcterms:W3CDTF">2020-01-21T10:42:53Z</dcterms:created>
  <dcterms:modified xsi:type="dcterms:W3CDTF">2021-02-17T09:13:21Z</dcterms:modified>
</cp:coreProperties>
</file>