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27" r:id="rId3"/>
    <p:sldId id="263" r:id="rId4"/>
    <p:sldId id="264" r:id="rId5"/>
    <p:sldId id="729" r:id="rId6"/>
    <p:sldId id="730" r:id="rId7"/>
    <p:sldId id="731" r:id="rId8"/>
    <p:sldId id="732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85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1512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15.02.2021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17.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13029E-EC24-401E-B5FC-BAC7B638D6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47" r="3748" b="11185"/>
          <a:stretch/>
        </p:blipFill>
        <p:spPr>
          <a:xfrm>
            <a:off x="6728604" y="1796250"/>
            <a:ext cx="1354347" cy="20898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ABA108-02E7-4BFB-8011-BFDB1D700528}"/>
              </a:ext>
            </a:extLst>
          </p:cNvPr>
          <p:cNvSpPr txBox="1"/>
          <p:nvPr/>
        </p:nvSpPr>
        <p:spPr>
          <a:xfrm>
            <a:off x="6314536" y="1214446"/>
            <a:ext cx="23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16.02.2021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18CEE42-040D-4611-991E-B6F53E077656}"/>
              </a:ext>
            </a:extLst>
          </p:cNvPr>
          <p:cNvSpPr txBox="1"/>
          <p:nvPr/>
        </p:nvSpPr>
        <p:spPr>
          <a:xfrm>
            <a:off x="1461831" y="1286925"/>
            <a:ext cx="2372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Stand 17.02.2021</a:t>
            </a:r>
          </a:p>
        </p:txBody>
      </p:sp>
      <p:pic>
        <p:nvPicPr>
          <p:cNvPr id="19" name="Grafik 18" descr="Lagebericht_RKI_2021-02-17_Entwurf.docx - Word">
            <a:extLst>
              <a:ext uri="{FF2B5EF4-FFF2-40B4-BE49-F238E27FC236}">
                <a16:creationId xmlns:a16="http://schemas.microsoft.com/office/drawing/2014/main" id="{8DD09008-D1DF-427A-BEC5-73F364BF9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25" t="19120" r="28519" b="61090"/>
          <a:stretch/>
        </p:blipFill>
        <p:spPr>
          <a:xfrm>
            <a:off x="327803" y="1750693"/>
            <a:ext cx="5512279" cy="228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A94D3A-FC15-4B84-8087-F2F7CFE11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932579"/>
            <a:ext cx="7983647" cy="39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N=47.436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95127F-1C15-47E2-8301-79C92E40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036" y="879894"/>
            <a:ext cx="5396534" cy="381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C124E57-BAF7-4A73-B964-4D4F604D3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64" y="1234706"/>
            <a:ext cx="5816656" cy="327039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3D240C0-168B-4C0E-BC99-5148305E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26BBEF-9E98-415C-BBD2-C0F4DEA2A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52E2E5-90AB-4B77-9DDC-5714EAC3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FD59BF7-2E3F-4C73-A528-AD48C796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COVID-19-Todesfälle nach Sterbewoche (Stand 16.02.2021)</a:t>
            </a:r>
          </a:p>
        </p:txBody>
      </p:sp>
    </p:spTree>
    <p:extLst>
      <p:ext uri="{BB962C8B-B14F-4D97-AF65-F5344CB8AC3E}">
        <p14:creationId xmlns:p14="http://schemas.microsoft.com/office/powerpoint/2010/main" val="288907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296A02A-5C03-44D0-A927-B0C44224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8760FD-8EF6-4A75-A8F2-4E05EB32B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43ACC0-36C9-4D2E-B234-03667562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EADBF7-28F8-48A1-BCF2-028807CB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Importierte Fälle aus Nachbarländern - Deutschland</a:t>
            </a:r>
          </a:p>
        </p:txBody>
      </p:sp>
      <p:pic>
        <p:nvPicPr>
          <p:cNvPr id="10" name="Grafik 9" descr="importierte_fälle_nachbarländer.pdf - Adobe Acrobat Reader 2017">
            <a:extLst>
              <a:ext uri="{FF2B5EF4-FFF2-40B4-BE49-F238E27FC236}">
                <a16:creationId xmlns:a16="http://schemas.microsoft.com/office/drawing/2014/main" id="{EA2FA68A-B28D-40EC-A4D0-E7C532402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7" t="15834" r="10190" b="1991"/>
          <a:stretch/>
        </p:blipFill>
        <p:spPr>
          <a:xfrm>
            <a:off x="457200" y="1172888"/>
            <a:ext cx="6771736" cy="36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2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74D5C6-E35E-446E-A18F-B6FAA2ED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022F01-A146-424B-B726-9F69716E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0DF878-81E5-49CD-B9A1-2AF4C059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pic>
        <p:nvPicPr>
          <p:cNvPr id="7" name="Grafik 6" descr="epi_info_einzelvar.pdf - Adobe Acrobat Reader 2017">
            <a:extLst>
              <a:ext uri="{FF2B5EF4-FFF2-40B4-BE49-F238E27FC236}">
                <a16:creationId xmlns:a16="http://schemas.microsoft.com/office/drawing/2014/main" id="{EBBC0878-81C5-4E01-B94D-B2923BAFA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97" t="11069" r="23308"/>
          <a:stretch/>
        </p:blipFill>
        <p:spPr>
          <a:xfrm>
            <a:off x="1276709" y="310552"/>
            <a:ext cx="6340416" cy="48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58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0DAB94-B944-4FF0-9DDD-BFC2A21D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15.02.2021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DC4B915-C9D7-4727-B630-149653DF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FA3004-FF17-437A-A6F8-C68AA97B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 descr="epi_info_kombivar.pdf - Adobe Acrobat Reader 2017">
            <a:extLst>
              <a:ext uri="{FF2B5EF4-FFF2-40B4-BE49-F238E27FC236}">
                <a16:creationId xmlns:a16="http://schemas.microsoft.com/office/drawing/2014/main" id="{400CE039-F096-45E7-BD63-5FA3EBC1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" t="11237" r="18011" b="1991"/>
          <a:stretch/>
        </p:blipFill>
        <p:spPr>
          <a:xfrm>
            <a:off x="457198" y="295850"/>
            <a:ext cx="8121975" cy="47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Bildschirmpräsentation (16:9)</PresentationFormat>
  <Paragraphs>31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N=47.436</vt:lpstr>
      <vt:lpstr>Anzahl COVID-19-Todesfälle nach Sterbewoche (Stand 16.02.2021)</vt:lpstr>
      <vt:lpstr>Importierte Fälle aus Nachbarländern - Deutschland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Rexroth, Ute</cp:lastModifiedBy>
  <cp:revision>167</cp:revision>
  <dcterms:created xsi:type="dcterms:W3CDTF">2015-11-02T12:29:13Z</dcterms:created>
  <dcterms:modified xsi:type="dcterms:W3CDTF">2021-02-17T11:33:05Z</dcterms:modified>
</cp:coreProperties>
</file>