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27" r:id="rId3"/>
    <p:sldId id="263" r:id="rId4"/>
    <p:sldId id="264" r:id="rId5"/>
    <p:sldId id="728" r:id="rId6"/>
    <p:sldId id="729" r:id="rId7"/>
    <p:sldId id="732" r:id="rId8"/>
    <p:sldId id="731" r:id="rId9"/>
    <p:sldId id="730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22.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1AB8BB-A1CE-417F-B144-44E941472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35" y="1230123"/>
            <a:ext cx="7764265" cy="31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85DF12-D70E-4220-A76E-01C71BB0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69" y="956174"/>
            <a:ext cx="8433061" cy="39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N=50.691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9FB8BC-B5DF-4039-A3E7-6340D05C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20" y="822252"/>
            <a:ext cx="5667844" cy="40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C090E4-11EC-46F7-9F64-7E770AE97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DCAE5-B7A3-4A95-847F-4B3C7DFB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705F4B-627C-4148-97F4-A01AE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DC222-DC5B-4522-9C08-1FE591E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00B7BC-F9C1-46C5-BC31-B1CD4E82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Meldedatum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ED48A1-453B-4497-835D-6E3A3298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1" y="1226820"/>
            <a:ext cx="6663113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7F5B614E-EA3D-419D-A0AC-1E643713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1" y="0"/>
            <a:ext cx="4234935" cy="24893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1093B98-5DCC-4A16-AE3A-665417037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375098" cy="25717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48F354C-5220-4FA7-8F17-7908FCA4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01" y="2623060"/>
            <a:ext cx="4287809" cy="252044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D4E959F-2B56-43EA-8CFF-6B29973FF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4375098" cy="257174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BB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2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241E39C-E9BE-48EE-BDC9-C5C1FC10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1" y="0"/>
            <a:ext cx="4321703" cy="254036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765B7DD-E990-49F6-BAC1-6DCFCEC6D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375099" cy="25717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2FD1A4-FA66-4C6C-8AE9-62AEE0402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9" y="2571750"/>
            <a:ext cx="4375099" cy="25717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4520670-942B-4813-80AB-1D1AAF83C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2571750"/>
            <a:ext cx="4375099" cy="257175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HB</a:t>
            </a:r>
          </a:p>
        </p:txBody>
      </p:sp>
    </p:spTree>
    <p:extLst>
      <p:ext uri="{BB962C8B-B14F-4D97-AF65-F5344CB8AC3E}">
        <p14:creationId xmlns:p14="http://schemas.microsoft.com/office/powerpoint/2010/main" val="164276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AC4FF0A1-5033-4F6F-9FE2-7C2A6403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" y="10480"/>
            <a:ext cx="4262882" cy="250578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CFCEB0-2345-4C22-A58D-61BF6410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14" y="0"/>
            <a:ext cx="4469484" cy="26272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D552E1A-94A7-4483-818E-04626ED5D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" y="2571749"/>
            <a:ext cx="4375099" cy="25717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84DB57-7FC6-4844-994C-95F8E44D8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14" y="2516268"/>
            <a:ext cx="4469484" cy="262723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</a:t>
            </a:r>
          </a:p>
        </p:txBody>
      </p:sp>
    </p:spTree>
    <p:extLst>
      <p:ext uri="{BB962C8B-B14F-4D97-AF65-F5344CB8AC3E}">
        <p14:creationId xmlns:p14="http://schemas.microsoft.com/office/powerpoint/2010/main" val="396590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D33E4D-E896-4EC2-A69A-38D65D9C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" y="2571751"/>
            <a:ext cx="4375098" cy="25717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A106FC1-3BD7-40ED-9F9B-0D7913486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3" y="2462873"/>
            <a:ext cx="4560320" cy="268062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724495-0FE3-46B8-9423-A8760B33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1"/>
            <a:ext cx="4553224" cy="26764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AD2BB8-D3ED-4095-8505-75740BAD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475" y="52351"/>
            <a:ext cx="4375097" cy="2571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SN</a:t>
            </a:r>
          </a:p>
        </p:txBody>
      </p:sp>
    </p:spTree>
    <p:extLst>
      <p:ext uri="{BB962C8B-B14F-4D97-AF65-F5344CB8AC3E}">
        <p14:creationId xmlns:p14="http://schemas.microsoft.com/office/powerpoint/2010/main" val="408325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(16:9)</PresentationFormat>
  <Paragraphs>47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N=50.691</vt:lpstr>
      <vt:lpstr>7-Tage-Inzidenz nach Altersgruppe und Meldedatum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Robert Koch-Institut</cp:lastModifiedBy>
  <cp:revision>168</cp:revision>
  <dcterms:created xsi:type="dcterms:W3CDTF">2015-11-02T12:29:13Z</dcterms:created>
  <dcterms:modified xsi:type="dcterms:W3CDTF">2021-02-22T11:59:42Z</dcterms:modified>
</cp:coreProperties>
</file>