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0" r:id="rId3"/>
    <p:sldId id="281" r:id="rId4"/>
    <p:sldId id="259" r:id="rId5"/>
    <p:sldId id="29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95226" autoAdjust="0"/>
  </p:normalViewPr>
  <p:slideViewPr>
    <p:cSldViewPr snapToGrid="0">
      <p:cViewPr>
        <p:scale>
          <a:sx n="100" d="100"/>
          <a:sy n="100" d="100"/>
        </p:scale>
        <p:origin x="852" y="354"/>
      </p:cViewPr>
      <p:guideLst>
        <p:guide orient="horz" pos="370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025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316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24.02.2020 werden </a:t>
            </a:r>
            <a:r>
              <a:rPr lang="de-DE" sz="1600" b="1" dirty="0"/>
              <a:t>2.971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fast allen Bundesländern geht die COVID-19-Belegung auf den ITS kontinuierlich weiter zurück.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Die Anzahl der Neuaufnahmen  (inkl. Verlegungen) und Anzahl der Verstorbenen nimmt ebenfalls ab.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60866" y="6518818"/>
            <a:ext cx="15495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24.02.2021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67" y="2279961"/>
            <a:ext cx="5922986" cy="3785663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4050282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386309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0F3B13A-BC29-450F-8414-85AFE07AB04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2" r="31774"/>
          <a:stretch/>
        </p:blipFill>
        <p:spPr>
          <a:xfrm>
            <a:off x="6594401" y="2539871"/>
            <a:ext cx="4759399" cy="3532300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773898" y="2401372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5745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C1D8386-A618-4DF0-9A3F-CB0A36E35F2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95" t="5280" b="53599"/>
          <a:stretch/>
        </p:blipFill>
        <p:spPr>
          <a:xfrm>
            <a:off x="10551467" y="1731783"/>
            <a:ext cx="1604666" cy="109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24.02.21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2</a:t>
            </a:fld>
            <a:endParaRPr lang="de-DE">
              <a:latin typeface="Calibri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250B339-B402-4191-8923-71FC36642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6325" y="957262"/>
            <a:ext cx="3562350" cy="28315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52B7061-246F-4CE3-BDF5-9F6C98498A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2049" y="4005992"/>
            <a:ext cx="3476625" cy="279694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5274D0A-92A1-4F71-A4DA-E1D0CA3401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384" y="898929"/>
            <a:ext cx="3418316" cy="292198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278AD20-A1C8-46CE-9812-058F8E133E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75316" y="4005991"/>
            <a:ext cx="3402384" cy="2827311"/>
          </a:xfrm>
          <a:prstGeom prst="rect">
            <a:avLst/>
          </a:prstGeom>
        </p:spPr>
      </p:pic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B8A41333-8394-4CBD-B970-DE1A4DD8840E}"/>
              </a:ext>
            </a:extLst>
          </p:cNvPr>
          <p:cNvCxnSpPr/>
          <p:nvPr/>
        </p:nvCxnSpPr>
        <p:spPr>
          <a:xfrm flipH="1">
            <a:off x="7715250" y="1666875"/>
            <a:ext cx="27622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0631CE7D-7A1E-4389-A9D7-CAA3597B8573}"/>
              </a:ext>
            </a:extLst>
          </p:cNvPr>
          <p:cNvCxnSpPr>
            <a:cxnSpLocks/>
          </p:cNvCxnSpPr>
          <p:nvPr/>
        </p:nvCxnSpPr>
        <p:spPr>
          <a:xfrm flipH="1">
            <a:off x="7715251" y="1819275"/>
            <a:ext cx="276224" cy="85725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5F6968AF-DABF-4B5E-BCC2-3C050AA8B4AB}"/>
              </a:ext>
            </a:extLst>
          </p:cNvPr>
          <p:cNvCxnSpPr>
            <a:cxnSpLocks/>
          </p:cNvCxnSpPr>
          <p:nvPr/>
        </p:nvCxnSpPr>
        <p:spPr>
          <a:xfrm flipH="1" flipV="1">
            <a:off x="7743825" y="5438696"/>
            <a:ext cx="358978" cy="70493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85D5720F-455A-4145-886D-045FB292D97A}"/>
              </a:ext>
            </a:extLst>
          </p:cNvPr>
          <p:cNvSpPr txBox="1"/>
          <p:nvPr/>
        </p:nvSpPr>
        <p:spPr>
          <a:xfrm>
            <a:off x="11709060" y="3788762"/>
            <a:ext cx="449119" cy="31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Süd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7770203-A3C9-4562-8FA9-EF62A570CA33}"/>
              </a:ext>
            </a:extLst>
          </p:cNvPr>
          <p:cNvSpPr txBox="1"/>
          <p:nvPr/>
        </p:nvSpPr>
        <p:spPr>
          <a:xfrm>
            <a:off x="7923314" y="692931"/>
            <a:ext cx="655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N-W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76CD4979-CB2C-4E32-B076-C23D2DD91636}"/>
              </a:ext>
            </a:extLst>
          </p:cNvPr>
          <p:cNvSpPr txBox="1"/>
          <p:nvPr/>
        </p:nvSpPr>
        <p:spPr>
          <a:xfrm>
            <a:off x="11657114" y="692931"/>
            <a:ext cx="510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N-O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8168A24-C0E8-41D3-9D3B-1886BC8017D5}"/>
              </a:ext>
            </a:extLst>
          </p:cNvPr>
          <p:cNvSpPr txBox="1"/>
          <p:nvPr/>
        </p:nvSpPr>
        <p:spPr>
          <a:xfrm>
            <a:off x="8021513" y="3803777"/>
            <a:ext cx="653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Mitte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A5D09F1-D195-4D20-BCAA-3FC8BC6E1F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029" y="126474"/>
            <a:ext cx="4307765" cy="641243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075642" y="136525"/>
            <a:ext cx="7544857" cy="762404"/>
          </a:xfrm>
        </p:spPr>
        <p:txBody>
          <a:bodyPr>
            <a:noAutofit/>
          </a:bodyPr>
          <a:lstStyle/>
          <a:p>
            <a:r>
              <a:rPr lang="de-DE" sz="1600" dirty="0"/>
              <a:t>In 4 Bundesländern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/>
              <a:t>liegt der Anteil von COVID-19-Patient*innen an Intensivbetten über 15% (~jedes 6.Bett) </a:t>
            </a:r>
            <a:r>
              <a:rPr lang="de-DE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(dies sind 3 BL weniger als letzte Woche und alle BL nun unter 20%)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928AC30-3EAD-4B9D-8F5B-6AEC9AF36E59}"/>
              </a:ext>
            </a:extLst>
          </p:cNvPr>
          <p:cNvSpPr/>
          <p:nvPr/>
        </p:nvSpPr>
        <p:spPr>
          <a:xfrm>
            <a:off x="4075642" y="692931"/>
            <a:ext cx="324908" cy="631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ED12479-D96D-4684-B4D0-20FAB41AF815}"/>
              </a:ext>
            </a:extLst>
          </p:cNvPr>
          <p:cNvSpPr/>
          <p:nvPr/>
        </p:nvSpPr>
        <p:spPr>
          <a:xfrm>
            <a:off x="7976304" y="1602044"/>
            <a:ext cx="472369" cy="3029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985C8ED-33F8-4BCB-BADF-71C22D45E126}"/>
              </a:ext>
            </a:extLst>
          </p:cNvPr>
          <p:cNvSpPr/>
          <p:nvPr/>
        </p:nvSpPr>
        <p:spPr>
          <a:xfrm>
            <a:off x="11719631" y="1299088"/>
            <a:ext cx="472369" cy="3029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FBE0DE6-841E-4338-97A2-9D759D0A7B7F}"/>
              </a:ext>
            </a:extLst>
          </p:cNvPr>
          <p:cNvSpPr/>
          <p:nvPr/>
        </p:nvSpPr>
        <p:spPr>
          <a:xfrm>
            <a:off x="11697434" y="1981200"/>
            <a:ext cx="472369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F9771314-1EE4-4F7B-B047-323B3CD1B681}"/>
              </a:ext>
            </a:extLst>
          </p:cNvPr>
          <p:cNvSpPr/>
          <p:nvPr/>
        </p:nvSpPr>
        <p:spPr>
          <a:xfrm>
            <a:off x="11697434" y="2751631"/>
            <a:ext cx="472369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427345F9-AE80-4528-AD4F-81DB9A9A5EFD}"/>
              </a:ext>
            </a:extLst>
          </p:cNvPr>
          <p:cNvSpPr/>
          <p:nvPr/>
        </p:nvSpPr>
        <p:spPr>
          <a:xfrm>
            <a:off x="11701514" y="4123935"/>
            <a:ext cx="472369" cy="3029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CB9C6C57-10EB-44A6-AF2C-E1F713EF68CB}"/>
              </a:ext>
            </a:extLst>
          </p:cNvPr>
          <p:cNvSpPr/>
          <p:nvPr/>
        </p:nvSpPr>
        <p:spPr>
          <a:xfrm>
            <a:off x="7988198" y="2112804"/>
            <a:ext cx="472369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5C61859-4842-409D-BB25-30F7CA7375C1}"/>
              </a:ext>
            </a:extLst>
          </p:cNvPr>
          <p:cNvSpPr/>
          <p:nvPr/>
        </p:nvSpPr>
        <p:spPr>
          <a:xfrm>
            <a:off x="8002830" y="2904031"/>
            <a:ext cx="472369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1F529972-4C36-44EC-9C69-4FFBD7EF6F22}"/>
              </a:ext>
            </a:extLst>
          </p:cNvPr>
          <p:cNvSpPr/>
          <p:nvPr/>
        </p:nvSpPr>
        <p:spPr>
          <a:xfrm>
            <a:off x="11719631" y="5404462"/>
            <a:ext cx="472369" cy="3029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28231B06-A83F-46D0-BAAB-F2AA010229BE}"/>
              </a:ext>
            </a:extLst>
          </p:cNvPr>
          <p:cNvSpPr/>
          <p:nvPr/>
        </p:nvSpPr>
        <p:spPr>
          <a:xfrm>
            <a:off x="8086595" y="5658312"/>
            <a:ext cx="472369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C44F20DC-E8D2-4DB0-8AFB-2C2586562AD1}"/>
              </a:ext>
            </a:extLst>
          </p:cNvPr>
          <p:cNvSpPr/>
          <p:nvPr/>
        </p:nvSpPr>
        <p:spPr>
          <a:xfrm>
            <a:off x="8088646" y="5286296"/>
            <a:ext cx="472369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4B4B199B-0077-4B9E-967B-D854A694299F}"/>
              </a:ext>
            </a:extLst>
          </p:cNvPr>
          <p:cNvSpPr/>
          <p:nvPr/>
        </p:nvSpPr>
        <p:spPr>
          <a:xfrm>
            <a:off x="8088647" y="4934426"/>
            <a:ext cx="472369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C61CA026-2885-4972-8D35-8545F5818232}"/>
              </a:ext>
            </a:extLst>
          </p:cNvPr>
          <p:cNvSpPr/>
          <p:nvPr/>
        </p:nvSpPr>
        <p:spPr>
          <a:xfrm>
            <a:off x="8097279" y="6076951"/>
            <a:ext cx="472369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82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04302" y="906708"/>
            <a:ext cx="5463073" cy="880528"/>
          </a:xfrm>
        </p:spPr>
        <p:txBody>
          <a:bodyPr>
            <a:noAutofit/>
          </a:bodyPr>
          <a:lstStyle/>
          <a:p>
            <a:r>
              <a:rPr lang="de-DE" sz="1600" dirty="0"/>
              <a:t>Weitere Stabilisierung der Lage auf ITS</a:t>
            </a:r>
          </a:p>
          <a:p>
            <a:r>
              <a:rPr lang="de-DE" sz="1600" dirty="0"/>
              <a:t>Situation des Personalmangel verbessert sich weiter in den Häusern, Raummangel bleibt bestehen</a:t>
            </a:r>
          </a:p>
          <a:p>
            <a:r>
              <a:rPr lang="de-DE" sz="1600" dirty="0"/>
              <a:t>Freie Behandlungskapazitäten steigen tendenziell wieder an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1" y="234394"/>
            <a:ext cx="6941674" cy="387798"/>
          </a:xfrm>
        </p:spPr>
        <p:txBody>
          <a:bodyPr/>
          <a:lstStyle/>
          <a:p>
            <a:r>
              <a:rPr lang="de-DE" sz="2800" dirty="0"/>
              <a:t>Belastungslage auf Intensivstationen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ED00521-7C66-4014-A249-239106FBC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926" y="2828925"/>
            <a:ext cx="5389252" cy="352742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2251497-A1D7-4EB7-A8CC-5727DD0A1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73" y="2578610"/>
            <a:ext cx="6075866" cy="377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F359178-52FC-425E-810C-F800565CFC96}"/>
              </a:ext>
            </a:extLst>
          </p:cNvPr>
          <p:cNvSpPr txBox="1"/>
          <p:nvPr/>
        </p:nvSpPr>
        <p:spPr>
          <a:xfrm>
            <a:off x="10895018" y="6261657"/>
            <a:ext cx="1249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Stand: 23.02.21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0408" y="3052804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396299" y="3661801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5923" y="529557"/>
            <a:ext cx="3882546" cy="235743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333" y="2262500"/>
            <a:ext cx="7283940" cy="458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788A3616-D74F-4C97-9826-0D66DFD22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" y="366712"/>
            <a:ext cx="8181975" cy="244792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0B472FA-3E30-4AE5-80D2-A1D786A57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2814637"/>
            <a:ext cx="53244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231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Breitbild</PresentationFormat>
  <Paragraphs>30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Belastungslage auf Intensivstationen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108</cp:revision>
  <dcterms:created xsi:type="dcterms:W3CDTF">2021-01-13T08:46:29Z</dcterms:created>
  <dcterms:modified xsi:type="dcterms:W3CDTF">2021-02-24T09:56:52Z</dcterms:modified>
</cp:coreProperties>
</file>