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304" r:id="rId3"/>
    <p:sldId id="301" r:id="rId4"/>
    <p:sldId id="303" r:id="rId5"/>
    <p:sldId id="305" r:id="rId6"/>
    <p:sldId id="311" r:id="rId7"/>
    <p:sldId id="313" r:id="rId8"/>
    <p:sldId id="314" r:id="rId9"/>
    <p:sldId id="317" r:id="rId10"/>
    <p:sldId id="316" r:id="rId11"/>
    <p:sldId id="308" r:id="rId12"/>
    <p:sldId id="3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44</c:v>
                </c:pt>
                <c:pt idx="4">
                  <c:v>118</c:v>
                </c:pt>
                <c:pt idx="5">
                  <c:v>180</c:v>
                </c:pt>
                <c:pt idx="6">
                  <c:v>112</c:v>
                </c:pt>
                <c:pt idx="7">
                  <c:v>58</c:v>
                </c:pt>
                <c:pt idx="8">
                  <c:v>38</c:v>
                </c:pt>
                <c:pt idx="9">
                  <c:v>23</c:v>
                </c:pt>
                <c:pt idx="10">
                  <c:v>27</c:v>
                </c:pt>
                <c:pt idx="11">
                  <c:v>23</c:v>
                </c:pt>
                <c:pt idx="12">
                  <c:v>14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6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10</c:v>
                </c:pt>
                <c:pt idx="30">
                  <c:v>16</c:v>
                </c:pt>
                <c:pt idx="31">
                  <c:v>12</c:v>
                </c:pt>
                <c:pt idx="32">
                  <c:v>31</c:v>
                </c:pt>
                <c:pt idx="33">
                  <c:v>73</c:v>
                </c:pt>
                <c:pt idx="34">
                  <c:v>126</c:v>
                </c:pt>
                <c:pt idx="35">
                  <c:v>156</c:v>
                </c:pt>
                <c:pt idx="36">
                  <c:v>175</c:v>
                </c:pt>
                <c:pt idx="37">
                  <c:v>222</c:v>
                </c:pt>
                <c:pt idx="38">
                  <c:v>243</c:v>
                </c:pt>
                <c:pt idx="39">
                  <c:v>217</c:v>
                </c:pt>
                <c:pt idx="40">
                  <c:v>237</c:v>
                </c:pt>
                <c:pt idx="41">
                  <c:v>277</c:v>
                </c:pt>
                <c:pt idx="42">
                  <c:v>306</c:v>
                </c:pt>
                <c:pt idx="43">
                  <c:v>265</c:v>
                </c:pt>
                <c:pt idx="44">
                  <c:v>234</c:v>
                </c:pt>
                <c:pt idx="45">
                  <c:v>191</c:v>
                </c:pt>
                <c:pt idx="4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7-42A6-AD87-4E7DE1A0970B}"/>
            </c:ext>
          </c:extLst>
        </c:ser>
        <c:ser>
          <c:idx val="1"/>
          <c:order val="1"/>
          <c:tx>
            <c:strRef>
              <c:f>Epivurve_care_TOP!$J$1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9</c:v>
                </c:pt>
                <c:pt idx="34">
                  <c:v>6</c:v>
                </c:pt>
                <c:pt idx="35">
                  <c:v>4</c:v>
                </c:pt>
                <c:pt idx="36">
                  <c:v>13</c:v>
                </c:pt>
                <c:pt idx="37">
                  <c:v>8</c:v>
                </c:pt>
                <c:pt idx="38">
                  <c:v>13</c:v>
                </c:pt>
                <c:pt idx="39">
                  <c:v>19</c:v>
                </c:pt>
                <c:pt idx="40">
                  <c:v>16</c:v>
                </c:pt>
                <c:pt idx="41">
                  <c:v>27</c:v>
                </c:pt>
                <c:pt idx="42">
                  <c:v>25</c:v>
                </c:pt>
                <c:pt idx="43">
                  <c:v>11</c:v>
                </c:pt>
                <c:pt idx="44">
                  <c:v>39</c:v>
                </c:pt>
                <c:pt idx="45">
                  <c:v>40</c:v>
                </c:pt>
                <c:pt idx="46">
                  <c:v>87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7-42A6-AD87-4E7DE1A0970B}"/>
            </c:ext>
          </c:extLst>
        </c:ser>
        <c:ser>
          <c:idx val="2"/>
          <c:order val="2"/>
          <c:tx>
            <c:strRef>
              <c:f>Epivurve_care_TOP!$K$1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3</c:v>
                </c:pt>
                <c:pt idx="35">
                  <c:v>10</c:v>
                </c:pt>
                <c:pt idx="36">
                  <c:v>6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4</c:v>
                </c:pt>
                <c:pt idx="41">
                  <c:v>7</c:v>
                </c:pt>
                <c:pt idx="42">
                  <c:v>15</c:v>
                </c:pt>
                <c:pt idx="43">
                  <c:v>14</c:v>
                </c:pt>
                <c:pt idx="44">
                  <c:v>8</c:v>
                </c:pt>
                <c:pt idx="45">
                  <c:v>32</c:v>
                </c:pt>
                <c:pt idx="46">
                  <c:v>24</c:v>
                </c:pt>
                <c:pt idx="47">
                  <c:v>56</c:v>
                </c:pt>
                <c:pt idx="48">
                  <c:v>64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7-42A6-AD87-4E7DE1A0970B}"/>
            </c:ext>
          </c:extLst>
        </c:ser>
        <c:ser>
          <c:idx val="3"/>
          <c:order val="3"/>
          <c:tx>
            <c:strRef>
              <c:f>Epivurve_care_TOP!$L$1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5</c:v>
                </c:pt>
                <c:pt idx="44">
                  <c:v>3</c:v>
                </c:pt>
                <c:pt idx="45">
                  <c:v>14</c:v>
                </c:pt>
                <c:pt idx="46">
                  <c:v>14</c:v>
                </c:pt>
                <c:pt idx="47">
                  <c:v>16</c:v>
                </c:pt>
                <c:pt idx="48">
                  <c:v>52</c:v>
                </c:pt>
                <c:pt idx="4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47-42A6-AD87-4E7DE1A0970B}"/>
            </c:ext>
          </c:extLst>
        </c:ser>
        <c:ser>
          <c:idx val="4"/>
          <c:order val="4"/>
          <c:tx>
            <c:strRef>
              <c:f>Epivurve_care_TOP!$M$1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Epivurve_care_TOP!$M$2:$M$52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5</c:v>
                </c:pt>
                <c:pt idx="45">
                  <c:v>0</c:v>
                </c:pt>
                <c:pt idx="46">
                  <c:v>0</c:v>
                </c:pt>
                <c:pt idx="47">
                  <c:v>9</c:v>
                </c:pt>
                <c:pt idx="48">
                  <c:v>11</c:v>
                </c:pt>
                <c:pt idx="49">
                  <c:v>33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47-42A6-AD87-4E7DE1A0970B}"/>
            </c:ext>
          </c:extLst>
        </c:ser>
        <c:ser>
          <c:idx val="5"/>
          <c:order val="5"/>
          <c:tx>
            <c:strRef>
              <c:f>Epivurve_care_TOP!$N$1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Epivurve_care_TOP!$N$2:$N$53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4</c:v>
                </c:pt>
                <c:pt idx="34">
                  <c:v>5</c:v>
                </c:pt>
                <c:pt idx="35">
                  <c:v>4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12</c:v>
                </c:pt>
                <c:pt idx="40">
                  <c:v>15</c:v>
                </c:pt>
                <c:pt idx="41">
                  <c:v>29</c:v>
                </c:pt>
                <c:pt idx="42">
                  <c:v>18</c:v>
                </c:pt>
                <c:pt idx="43">
                  <c:v>11</c:v>
                </c:pt>
                <c:pt idx="44">
                  <c:v>2</c:v>
                </c:pt>
                <c:pt idx="45">
                  <c:v>1</c:v>
                </c:pt>
                <c:pt idx="46">
                  <c:v>7</c:v>
                </c:pt>
                <c:pt idx="47">
                  <c:v>5</c:v>
                </c:pt>
                <c:pt idx="48">
                  <c:v>1</c:v>
                </c:pt>
                <c:pt idx="49">
                  <c:v>14</c:v>
                </c:pt>
                <c:pt idx="50">
                  <c:v>25</c:v>
                </c:pt>
                <c:pt idx="5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47-42A6-AD87-4E7DE1A09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454380832"/>
        <c:axId val="-454390976"/>
      </c:barChart>
      <c:catAx>
        <c:axId val="-4543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54390976"/>
        <c:crosses val="autoZero"/>
        <c:auto val="1"/>
        <c:lblAlgn val="ctr"/>
        <c:lblOffset val="100"/>
        <c:noMultiLvlLbl val="0"/>
      </c:catAx>
      <c:valAx>
        <c:axId val="-4543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543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Epicurve_noso_TOP!$D$2:$D$51</c:f>
              <c:numCache>
                <c:formatCode>General</c:formatCode>
                <c:ptCount val="50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62</c:v>
                </c:pt>
                <c:pt idx="4">
                  <c:v>121</c:v>
                </c:pt>
                <c:pt idx="5">
                  <c:v>146</c:v>
                </c:pt>
                <c:pt idx="6">
                  <c:v>101</c:v>
                </c:pt>
                <c:pt idx="7">
                  <c:v>47</c:v>
                </c:pt>
                <c:pt idx="8">
                  <c:v>36</c:v>
                </c:pt>
                <c:pt idx="9">
                  <c:v>26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10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16</c:v>
                </c:pt>
                <c:pt idx="26">
                  <c:v>12</c:v>
                </c:pt>
                <c:pt idx="27">
                  <c:v>18</c:v>
                </c:pt>
                <c:pt idx="28">
                  <c:v>23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75</c:v>
                </c:pt>
                <c:pt idx="34">
                  <c:v>122</c:v>
                </c:pt>
                <c:pt idx="35">
                  <c:v>131</c:v>
                </c:pt>
                <c:pt idx="36">
                  <c:v>134</c:v>
                </c:pt>
                <c:pt idx="37">
                  <c:v>119</c:v>
                </c:pt>
                <c:pt idx="38">
                  <c:v>150</c:v>
                </c:pt>
                <c:pt idx="39">
                  <c:v>115</c:v>
                </c:pt>
                <c:pt idx="40">
                  <c:v>188</c:v>
                </c:pt>
                <c:pt idx="41">
                  <c:v>205</c:v>
                </c:pt>
                <c:pt idx="42">
                  <c:v>214</c:v>
                </c:pt>
                <c:pt idx="43">
                  <c:v>137</c:v>
                </c:pt>
                <c:pt idx="44">
                  <c:v>126</c:v>
                </c:pt>
                <c:pt idx="45">
                  <c:v>115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F-48C5-A2FE-FA7B89687B59}"/>
            </c:ext>
          </c:extLst>
        </c:ser>
        <c:ser>
          <c:idx val="2"/>
          <c:order val="1"/>
          <c:tx>
            <c:strRef>
              <c:f>Epicurve_noso_TOP!$J$1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4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4</c:v>
                </c:pt>
                <c:pt idx="39">
                  <c:v>6</c:v>
                </c:pt>
                <c:pt idx="40">
                  <c:v>2</c:v>
                </c:pt>
                <c:pt idx="41">
                  <c:v>9</c:v>
                </c:pt>
                <c:pt idx="42">
                  <c:v>15</c:v>
                </c:pt>
                <c:pt idx="43">
                  <c:v>11</c:v>
                </c:pt>
                <c:pt idx="44">
                  <c:v>6</c:v>
                </c:pt>
                <c:pt idx="45">
                  <c:v>39</c:v>
                </c:pt>
                <c:pt idx="46">
                  <c:v>89</c:v>
                </c:pt>
                <c:pt idx="47">
                  <c:v>58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F-48C5-A2FE-FA7B89687B59}"/>
            </c:ext>
          </c:extLst>
        </c:ser>
        <c:ser>
          <c:idx val="1"/>
          <c:order val="2"/>
          <c:tx>
            <c:strRef>
              <c:f>Epicurve_noso_TOP!$K$1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4</c:v>
                </c:pt>
                <c:pt idx="36">
                  <c:v>9</c:v>
                </c:pt>
                <c:pt idx="37">
                  <c:v>15</c:v>
                </c:pt>
                <c:pt idx="38">
                  <c:v>11</c:v>
                </c:pt>
                <c:pt idx="39">
                  <c:v>15</c:v>
                </c:pt>
                <c:pt idx="40">
                  <c:v>5</c:v>
                </c:pt>
                <c:pt idx="41">
                  <c:v>8</c:v>
                </c:pt>
                <c:pt idx="42">
                  <c:v>6</c:v>
                </c:pt>
                <c:pt idx="43">
                  <c:v>6</c:v>
                </c:pt>
                <c:pt idx="44">
                  <c:v>7</c:v>
                </c:pt>
                <c:pt idx="45">
                  <c:v>12</c:v>
                </c:pt>
                <c:pt idx="46">
                  <c:v>23</c:v>
                </c:pt>
                <c:pt idx="47">
                  <c:v>92</c:v>
                </c:pt>
                <c:pt idx="48">
                  <c:v>52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F-48C5-A2FE-FA7B89687B59}"/>
            </c:ext>
          </c:extLst>
        </c:ser>
        <c:ser>
          <c:idx val="3"/>
          <c:order val="3"/>
          <c:tx>
            <c:strRef>
              <c:f>Epicurve_noso_TOP!$L$1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6</c:v>
                </c:pt>
                <c:pt idx="37">
                  <c:v>4</c:v>
                </c:pt>
                <c:pt idx="38">
                  <c:v>5</c:v>
                </c:pt>
                <c:pt idx="39">
                  <c:v>7</c:v>
                </c:pt>
                <c:pt idx="40">
                  <c:v>7</c:v>
                </c:pt>
                <c:pt idx="41">
                  <c:v>4</c:v>
                </c:pt>
                <c:pt idx="42">
                  <c:v>8</c:v>
                </c:pt>
                <c:pt idx="43">
                  <c:v>9</c:v>
                </c:pt>
                <c:pt idx="44">
                  <c:v>1</c:v>
                </c:pt>
                <c:pt idx="45">
                  <c:v>4</c:v>
                </c:pt>
                <c:pt idx="46">
                  <c:v>12</c:v>
                </c:pt>
                <c:pt idx="47">
                  <c:v>24</c:v>
                </c:pt>
                <c:pt idx="48">
                  <c:v>72</c:v>
                </c:pt>
                <c:pt idx="4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BF-48C5-A2FE-FA7B89687B59}"/>
            </c:ext>
          </c:extLst>
        </c:ser>
        <c:ser>
          <c:idx val="4"/>
          <c:order val="4"/>
          <c:tx>
            <c:strRef>
              <c:f>Epicurve_noso_TOP!$M$1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Epicurve_noso_TOP!$M$2:$M$52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9</c:v>
                </c:pt>
                <c:pt idx="39">
                  <c:v>4</c:v>
                </c:pt>
                <c:pt idx="40">
                  <c:v>6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7</c:v>
                </c:pt>
                <c:pt idx="45">
                  <c:v>7</c:v>
                </c:pt>
                <c:pt idx="46">
                  <c:v>8</c:v>
                </c:pt>
                <c:pt idx="47">
                  <c:v>20</c:v>
                </c:pt>
                <c:pt idx="48">
                  <c:v>18</c:v>
                </c:pt>
                <c:pt idx="49">
                  <c:v>55</c:v>
                </c:pt>
                <c:pt idx="5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BF-48C5-A2FE-FA7B89687B59}"/>
            </c:ext>
          </c:extLst>
        </c:ser>
        <c:ser>
          <c:idx val="5"/>
          <c:order val="5"/>
          <c:tx>
            <c:strRef>
              <c:f>Epicurve_noso_TOP!$N$1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Epicurve_noso_TOP!$A$2:$B$53</c:f>
              <c:multiLvlStrCache>
                <c:ptCount val="5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Epicurve_noso_TOP!$N$2:$N$53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2</c:v>
                </c:pt>
                <c:pt idx="35">
                  <c:v>7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4</c:v>
                </c:pt>
                <c:pt idx="40">
                  <c:v>7</c:v>
                </c:pt>
                <c:pt idx="41">
                  <c:v>0</c:v>
                </c:pt>
                <c:pt idx="42">
                  <c:v>7</c:v>
                </c:pt>
                <c:pt idx="43">
                  <c:v>3</c:v>
                </c:pt>
                <c:pt idx="44">
                  <c:v>2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14</c:v>
                </c:pt>
                <c:pt idx="49">
                  <c:v>38</c:v>
                </c:pt>
                <c:pt idx="50">
                  <c:v>68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BF-48C5-A2FE-FA7B89687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454179472"/>
        <c:axId val="-454177152"/>
      </c:barChart>
      <c:catAx>
        <c:axId val="-4541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54177152"/>
        <c:crosses val="autoZero"/>
        <c:auto val="1"/>
        <c:lblAlgn val="ctr"/>
        <c:lblOffset val="100"/>
        <c:noMultiLvlLbl val="0"/>
      </c:catAx>
      <c:valAx>
        <c:axId val="-45417715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541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23.2.2021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9F5865-6EFE-4A13-BE5C-6FD5B57D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61055"/>
            <a:ext cx="8148588" cy="47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44C4C3-F5E2-4A38-8B26-CB31739E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87357-AA54-49FB-B2C2-B89B0B7934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CB2A9-C5CB-46F5-AFC7-D90EB06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9B72E-30BF-4608-81A1-7726EA3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6" y="1008844"/>
            <a:ext cx="8444055" cy="55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403762A-DFB9-45B7-8F48-AD6CBE25F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720666"/>
              </p:ext>
            </p:extLst>
          </p:nvPr>
        </p:nvGraphicFramePr>
        <p:xfrm>
          <a:off x="467544" y="1133392"/>
          <a:ext cx="8064896" cy="522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6335824-E63A-497B-90DB-DDF99A29A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969205"/>
              </p:ext>
            </p:extLst>
          </p:nvPr>
        </p:nvGraphicFramePr>
        <p:xfrm>
          <a:off x="630080" y="1484784"/>
          <a:ext cx="7902360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23.2.2021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58F2C9-927B-45A7-90CE-9614FFB1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7" y="1494884"/>
            <a:ext cx="8039404" cy="4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23.2.2021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22B4FC-C5C1-471A-8FE1-CC6C501F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441154"/>
            <a:ext cx="5654077" cy="34442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A62784-0EE4-4229-BD1A-33B89498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166" y="44624"/>
            <a:ext cx="5391346" cy="33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– 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23.2.2021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A31D71-4A30-40FC-B07A-2907D2930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4634"/>
            <a:ext cx="8457435" cy="52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D429F9-B5AD-42CA-BC48-C8BC456F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9" y="1372173"/>
            <a:ext cx="8178303" cy="505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543"/>
            <a:ext cx="7983646" cy="874368"/>
          </a:xfrm>
        </p:spPr>
        <p:txBody>
          <a:bodyPr/>
          <a:lstStyle/>
          <a:p>
            <a:r>
              <a:rPr lang="de-DE" dirty="0"/>
              <a:t>VOC (Daten aus 11 Laboren) – </a:t>
            </a:r>
            <a:r>
              <a:rPr lang="de-DE" b="0" dirty="0"/>
              <a:t>Datenstand 23.02.2021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2DD162-F03A-4670-9DB7-8F567FCE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4" y="1232911"/>
            <a:ext cx="8172400" cy="52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555F6A-7DC0-4391-B44F-56A9F545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EBB18-EFB8-47DE-88C3-F031795937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ABB5-A3D6-4716-A859-27684C2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595"/>
            <a:ext cx="7983646" cy="874368"/>
          </a:xfrm>
        </p:spPr>
        <p:txBody>
          <a:bodyPr/>
          <a:lstStyle/>
          <a:p>
            <a:r>
              <a:rPr lang="de-DE" dirty="0"/>
              <a:t>VOC (Daten aus 11 Laboren) – </a:t>
            </a:r>
            <a:r>
              <a:rPr lang="de-DE" b="0" dirty="0"/>
              <a:t>Datenstand 23.02.2021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C7C651-4A3C-4F81-86F2-EF33D873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77" y="1101989"/>
            <a:ext cx="7983646" cy="52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F5A268-2AD2-48C9-84B2-1352D0AE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3B8CA2-3E61-46F9-9E52-052F366BC9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07EB07-BB53-4142-B784-AEA68A69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1ABE3D-DD0C-4569-B853-DC8B3D7C5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73"/>
            <a:ext cx="9144000" cy="60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A78B10-E564-424E-9349-DA252E3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89797-702D-4AB7-AA45-6C4273D778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B1D602-49D6-4E27-954E-214D4928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83" y="202337"/>
            <a:ext cx="7983646" cy="874368"/>
          </a:xfrm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051E74-1570-4C14-A2C1-4430ADDF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6" y="1261814"/>
            <a:ext cx="8244408" cy="53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Bildschirmpräsentation (4:3)</PresentationFormat>
  <Paragraphs>25</Paragraphs>
  <Slides>12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23.2.2021</vt:lpstr>
      <vt:lpstr>PowerPoint-Präsentation</vt:lpstr>
      <vt:lpstr>Anzahl der Testungen pro 100.000 Einwohner nach Altersgruppe und Kalenderwoche – Datenstand 23.2.2021</vt:lpstr>
      <vt:lpstr>Abnahmeort in Kalenderwoche –  Datenstand 23.2.2021</vt:lpstr>
      <vt:lpstr>Zeit zwischen Abnahme und Test (Mittelwert)</vt:lpstr>
      <vt:lpstr>VOC (Daten aus 11 Laboren) – Datenstand 23.02.2021</vt:lpstr>
      <vt:lpstr>VOC (Daten aus 11 Laboren) – Datenstand 23.02.2021</vt:lpstr>
      <vt:lpstr>PowerPoint-Präsentation</vt:lpstr>
      <vt:lpstr>PowerPoint-Präsentation</vt:lpstr>
      <vt:lpstr>PowerPoint-Präsentation</vt:lpstr>
      <vt:lpstr>Ausbrüche Altenheime</vt:lpstr>
      <vt:lpstr>Ausbrüche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261</cp:revision>
  <dcterms:created xsi:type="dcterms:W3CDTF">2020-01-21T10:42:53Z</dcterms:created>
  <dcterms:modified xsi:type="dcterms:W3CDTF">2021-02-24T09:48:54Z</dcterms:modified>
</cp:coreProperties>
</file>