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33" r:id="rId4"/>
    <p:sldId id="263" r:id="rId5"/>
    <p:sldId id="264" r:id="rId6"/>
    <p:sldId id="729" r:id="rId7"/>
    <p:sldId id="266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102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24.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69796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DIVI 23.02.2021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+8.007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+422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Impfung:   + 98.934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-23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(2.402.818)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(68.740)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Impfung:   + 44.203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3.037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0,89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0,77– 1,02)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3.518.294 (4,2%)</a:t>
                      </a:r>
                      <a:endParaRPr lang="de-DE" sz="12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+385</a:t>
                      </a:r>
                      <a:endParaRPr lang="de-DE" sz="1400" b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0,98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0,91–  1,04)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1.854.928 (2,2%)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38E3F9-8FB7-4884-8D45-88457552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1B789C-4DAC-43AE-AF5C-C69598B3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6434B-DCE7-4A2A-99C9-A4CBF1E2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865115D7-28EC-4B1D-AE53-0FD57064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6D3456-DDCA-4BC7-A5BB-A87D77429AFE}"/>
              </a:ext>
            </a:extLst>
          </p:cNvPr>
          <p:cNvSpPr/>
          <p:nvPr/>
        </p:nvSpPr>
        <p:spPr>
          <a:xfrm>
            <a:off x="6249489" y="1429278"/>
            <a:ext cx="3167028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100" i="1" dirty="0">
                <a:ea typeface="MS Mincho"/>
                <a:cs typeface="Arial" panose="020B0604020202020204" pitchFamily="34" charset="0"/>
              </a:rPr>
              <a:t>Datenstand DIVI 23.02.2021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B17BA3-54D1-488A-B116-01A38091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4" y="1720414"/>
            <a:ext cx="8265250" cy="26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45C602-419A-4934-A0AA-8454EEDFC1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14" y="1090528"/>
            <a:ext cx="7493447" cy="3842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N=49.295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3D60CB-74F3-4C83-A8A7-90FED732F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2308" y="1024769"/>
            <a:ext cx="5339384" cy="36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D240C0-168B-4C0E-BC99-5148305E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26BBEF-9E98-415C-BBD2-C0F4DEA2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52E2E5-90AB-4B77-9DDC-5714EAC3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 (Stand 23.02.2021)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53BA10-88ED-4706-A23B-0982C91018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67" y="1302306"/>
            <a:ext cx="6428111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6FFA52-A38E-446D-9D7C-83F5B8A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A52849-59E2-4BF0-88DF-CC249CFC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0BBA14-30B7-429F-91EC-04F6FF6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</a:t>
            </a:r>
            <a:r>
              <a:rPr lang="de-DE"/>
              <a:t>und Meldewoche (Stand 23.02.2021)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E0E667-A411-4484-9C5C-22CF111AD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478" y="1415332"/>
            <a:ext cx="8050696" cy="33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(16:9)</PresentationFormat>
  <Paragraphs>71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Überblick Kennzahlen</vt:lpstr>
      <vt:lpstr>7-Tage-Inzidenz der Bundesländer nach Berichtsdatum </vt:lpstr>
      <vt:lpstr>Geografische Verteilung 7-Tage-Inzidenz nach Landkreis, N=49.295</vt:lpstr>
      <vt:lpstr>Anzahl COVID-19-Todesfälle nach Sterbewoche (Stand 23.02.2021)</vt:lpstr>
      <vt:lpstr>7-Tage-Inzidenz der COVID-19-Fälle nach Altersgruppe und Meldewoche (Stand 23.02.2021)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172</cp:revision>
  <dcterms:created xsi:type="dcterms:W3CDTF">2015-11-02T12:29:13Z</dcterms:created>
  <dcterms:modified xsi:type="dcterms:W3CDTF">2021-02-24T09:42:07Z</dcterms:modified>
</cp:coreProperties>
</file>