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104" d="100"/>
          <a:sy n="104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24.02.2021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51520" y="5660032"/>
            <a:ext cx="8838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Positivquote und Anzahl der Testungen ähnlich zur Vorwoche, scheint sich zu stabilisieren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Eindruck bleibt: Wir testen zu wenig mit PCR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Ärzte könnten wieder niedrigschwelliger testen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7C3CD0C-DA7A-4663-AA15-F3D59BFAB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78" y="1700808"/>
            <a:ext cx="7906043" cy="31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26375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vorhanden, für Pflegepersonal nutzen?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B65A50B-8874-41FA-B055-5893E642FE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90538"/>
            <a:ext cx="7164288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(44 Labore, 6.820 Rückstauproben) und Lieferengpässe (13 Labore, Pipettenspitzen) unproblematisch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0C5B178-8D5D-44F7-A075-31737EF9E0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07996"/>
            <a:ext cx="8217405" cy="43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63" y="3331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AG-POCT in Einrichtungen, kumulativ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251520" y="5517232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Weitere Akquise in Arbeit (</a:t>
            </a:r>
            <a:r>
              <a:rPr lang="de-DE" dirty="0" err="1">
                <a:sym typeface="Wingdings" panose="05000000000000000000" pitchFamily="2" charset="2"/>
              </a:rPr>
              <a:t>Coronatest</a:t>
            </a:r>
            <a:r>
              <a:rPr lang="de-DE" dirty="0">
                <a:sym typeface="Wingdings" panose="05000000000000000000" pitchFamily="2" charset="2"/>
              </a:rPr>
              <a:t>-Seite, viele Dachverbände/Träger kontaktiert, Gespräche mit Testkoordinatoren der BL zu Zusammenführung von Daten eigener Erhebungen der Länder)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~92% der erfassten positiven AG-POCT gingen in die PCR; dv. 29% als PCR pos. bestätigt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060E64F-5D29-4A77-8C67-30FACC825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38" y="1340768"/>
            <a:ext cx="802005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C67712FE-8344-4065-B3A5-55B4DA4DC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00" y="1556792"/>
            <a:ext cx="8562975" cy="116205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D745E0B-FBA2-4BDF-A69B-FA4FCC57CC5F}"/>
              </a:ext>
            </a:extLst>
          </p:cNvPr>
          <p:cNvSpPr txBox="1"/>
          <p:nvPr/>
        </p:nvSpPr>
        <p:spPr>
          <a:xfrm>
            <a:off x="218406" y="692696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Geringe Bestätigungsquote in PCR (bei Bewohnern und Personal erfolgt Rückmeldung zuverlässig, bei Besuchern vermutlich nicht).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428366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Bildschirmpräsentation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AG-POCT in Einrichtungen, kumulativ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Hamouda, Osamah</cp:lastModifiedBy>
  <cp:revision>65</cp:revision>
  <dcterms:created xsi:type="dcterms:W3CDTF">2020-11-18T09:03:03Z</dcterms:created>
  <dcterms:modified xsi:type="dcterms:W3CDTF">2021-02-24T09:48:49Z</dcterms:modified>
</cp:coreProperties>
</file>