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84014" autoAdjust="0"/>
  </p:normalViewPr>
  <p:slideViewPr>
    <p:cSldViewPr snapToGrid="0" snapToObjects="1">
      <p:cViewPr varScale="1">
        <p:scale>
          <a:sx n="73" d="100"/>
          <a:sy n="73" d="100"/>
        </p:scale>
        <p:origin x="1622" y="43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  <a:p>
            <a:pPr algn="just"/>
            <a:r>
              <a:rPr lang="de-DE" dirty="0"/>
              <a:t>ARE-Rate in 6. KW bei Kindern (hier besonders die 0-4-Jährigen) und Erwachsenen (hier besonders 15-34J./60J.+) gestiegen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stabil geblieben</a:t>
            </a:r>
          </a:p>
          <a:p>
            <a:r>
              <a:rPr lang="de-DE" dirty="0"/>
              <a:t>Anstieg in AG 15-34 und 35-59</a:t>
            </a:r>
          </a:p>
          <a:p>
            <a:r>
              <a:rPr lang="de-DE" dirty="0"/>
              <a:t>Nur noch leichter Rückgang in den AG 60+</a:t>
            </a:r>
          </a:p>
          <a:p>
            <a:r>
              <a:rPr lang="de-DE" dirty="0"/>
              <a:t>Liegen insgesamt deutlich unter dem Niveau der Vorsaisons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5-14so gering wie vorher nur im Sommer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stabil geblieben</a:t>
            </a:r>
          </a:p>
          <a:p>
            <a:r>
              <a:rPr lang="de-DE" dirty="0"/>
              <a:t>Anstieg in AG 15-34 und 35-59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Nur noch leichter Rückgang in den AG 60+</a:t>
            </a:r>
          </a:p>
          <a:p>
            <a:r>
              <a:rPr lang="de-DE" dirty="0"/>
              <a:t>Liegen insgesamt deutlich unter dem Niveau der Vorsaisons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 80+ Jahre noch auf Niveau der Vorjahre (erhöht)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0-4, 5-14so gering wie vorher nur im Sommer 2020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Erneuter Anstieg der COVID-19 Fallzahlen in AG 35-59 Jahre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Weiterer Rückgang der Anteils COVID-19 auf 56%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23.2.2021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85542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7.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28ECE6-88B4-4CC2-BD68-4DCA0BCD77BC}"/>
              </a:ext>
            </a:extLst>
          </p:cNvPr>
          <p:cNvSpPr txBox="1"/>
          <p:nvPr/>
        </p:nvSpPr>
        <p:spPr>
          <a:xfrm>
            <a:off x="1469604" y="2123090"/>
            <a:ext cx="5528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Austauschen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0745C7-3686-45EE-AC96-CA7D68C9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6" y="1099480"/>
            <a:ext cx="66579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7.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7. KW 2021 bei 450 Arzt­konsul­ta­tionen wegen ARE pro 100.000 Einwohner. Auf die Bevölke­rung in Deutschland bezogen entspricht das einer Gesamtzahl von rund 374.000 Arzt­besuchen wegen akuter Atem­wegs­er­kran­kungen. </a:t>
            </a:r>
            <a:endParaRPr lang="en-US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ED5591A-DF0F-4F47-85B9-AC7FDF0B45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3811" y="1076913"/>
            <a:ext cx="4178189" cy="22606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E76875A-11B6-4A52-8A4A-EC1E6FA89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9" y="3600078"/>
            <a:ext cx="4004441" cy="258817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95FBECD-C34E-4535-A783-6DC21527D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371" y="3616271"/>
            <a:ext cx="4004441" cy="25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16.2.2021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6.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4" y="3917098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0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2" y="3897449"/>
            <a:ext cx="4444210" cy="26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EE9217A-775D-4C91-8BD0-0ECA822F5F2C}"/>
              </a:ext>
            </a:extLst>
          </p:cNvPr>
          <p:cNvCxnSpPr>
            <a:cxnSpLocks/>
          </p:cNvCxnSpPr>
          <p:nvPr/>
        </p:nvCxnSpPr>
        <p:spPr>
          <a:xfrm flipH="1">
            <a:off x="8347987" y="5086350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0679C11B-BE6A-47E8-AD78-B9CB706D5D0F}"/>
              </a:ext>
            </a:extLst>
          </p:cNvPr>
          <p:cNvCxnSpPr>
            <a:cxnSpLocks/>
          </p:cNvCxnSpPr>
          <p:nvPr/>
        </p:nvCxnSpPr>
        <p:spPr>
          <a:xfrm flipH="1">
            <a:off x="8192222" y="2026427"/>
            <a:ext cx="357570" cy="294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467487B2-03CA-4D4E-89EC-3ABDEE5AFA57}"/>
              </a:ext>
            </a:extLst>
          </p:cNvPr>
          <p:cNvSpPr txBox="1"/>
          <p:nvPr/>
        </p:nvSpPr>
        <p:spPr>
          <a:xfrm>
            <a:off x="8282729" y="173090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– 59 Jahre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44DA780-1CB7-42EC-8BBA-F3029CEC81F0}"/>
              </a:ext>
            </a:extLst>
          </p:cNvPr>
          <p:cNvSpPr txBox="1"/>
          <p:nvPr/>
        </p:nvSpPr>
        <p:spPr>
          <a:xfrm>
            <a:off x="8371007" y="4780690"/>
            <a:ext cx="1014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35 – 59 Jahre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613035"/>
            <a:ext cx="7995556" cy="43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6.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5" cy="533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Bildschirmpräsentation (4:3)</PresentationFormat>
  <Paragraphs>54</Paragraphs>
  <Slides>8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23.2.2021</vt:lpstr>
      <vt:lpstr>GrippeWeb bis zur 7. KW 2021 </vt:lpstr>
      <vt:lpstr>Arbeitsgemeinschaft Influenza ARE-Konsultationen bis zur 7.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1998</cp:revision>
  <cp:lastPrinted>2020-05-13T06:04:10Z</cp:lastPrinted>
  <dcterms:created xsi:type="dcterms:W3CDTF">2015-11-02T12:29:13Z</dcterms:created>
  <dcterms:modified xsi:type="dcterms:W3CDTF">2021-02-24T09:45:27Z</dcterms:modified>
</cp:coreProperties>
</file>